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4"/>
  </p:notesMasterIdLst>
  <p:handoutMasterIdLst>
    <p:handoutMasterId r:id="rId15"/>
  </p:handoutMasterIdLst>
  <p:sldIdLst>
    <p:sldId id="256" r:id="rId2"/>
    <p:sldId id="259" r:id="rId3"/>
    <p:sldId id="343" r:id="rId4"/>
    <p:sldId id="346" r:id="rId5"/>
    <p:sldId id="347" r:id="rId6"/>
    <p:sldId id="348" r:id="rId7"/>
    <p:sldId id="350" r:id="rId8"/>
    <p:sldId id="349" r:id="rId9"/>
    <p:sldId id="344" r:id="rId10"/>
    <p:sldId id="341" r:id="rId11"/>
    <p:sldId id="342" r:id="rId12"/>
    <p:sldId id="285" r:id="rId13"/>
  </p:sldIdLst>
  <p:sldSz cx="12192000" cy="6858000"/>
  <p:notesSz cx="6858000" cy="9144000"/>
  <p:embeddedFontLst>
    <p:embeddedFont>
      <p:font typeface="Palatino" pitchFamily="2" charset="77"/>
      <p:regular r:id="rId16"/>
      <p:bold r:id="rId17"/>
      <p:italic r:id="rId18"/>
      <p:boldItalic r:id="rId19"/>
    </p:embeddedFont>
    <p:embeddedFont>
      <p:font typeface="Sofia Pro Medium" pitchFamily="2" charset="0"/>
      <p:regular r:id="rId20"/>
      <p:bold r:id="rId21"/>
      <p:italic r:id="rId22"/>
      <p:bold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E"/>
    <a:srgbClr val="0071CE"/>
    <a:srgbClr val="97CAEB"/>
    <a:srgbClr val="00AFF0"/>
    <a:srgbClr val="FFFFFF"/>
    <a:srgbClr val="770520"/>
    <a:srgbClr val="001F5B"/>
    <a:srgbClr val="FFFFFD"/>
    <a:srgbClr val="FFFFFC"/>
    <a:srgbClr val="FFFFF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6EC39B-7E48-4D16-9587-0B00504DB896}" v="206" dt="2022-04-21T01:00:34.731"/>
  </p1510:revLst>
</p1510:revInfo>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93" autoAdjust="0"/>
    <p:restoredTop sz="96215" autoAdjust="0"/>
  </p:normalViewPr>
  <p:slideViewPr>
    <p:cSldViewPr snapToGrid="0">
      <p:cViewPr varScale="1">
        <p:scale>
          <a:sx n="128" d="100"/>
          <a:sy n="128" d="100"/>
        </p:scale>
        <p:origin x="592" y="176"/>
      </p:cViewPr>
      <p:guideLst>
        <p:guide orient="horz" pos="2160"/>
        <p:guide pos="3816"/>
      </p:guideLst>
    </p:cSldViewPr>
  </p:slideViewPr>
  <p:outlineViewPr>
    <p:cViewPr>
      <p:scale>
        <a:sx n="33" d="100"/>
        <a:sy n="33" d="100"/>
      </p:scale>
      <p:origin x="0" y="-1092"/>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102" d="100"/>
          <a:sy n="102" d="100"/>
        </p:scale>
        <p:origin x="4392"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handoutMaster" Target="handoutMasters/handoutMaster1.xml"/><Relationship Id="rId23" Type="http://schemas.openxmlformats.org/officeDocument/2006/relationships/font" Target="fonts/font8.fntdata"/><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7.fntdata"/><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essenia Calle" userId="S::ycalle@gsu.edu::2d442e7a-60c7-4639-9c68-a06a637379cf" providerId="AD" clId="Web-{D86EC39B-7E48-4D16-9587-0B00504DB896}"/>
    <pc:docChg chg="modSld">
      <pc:chgData name="Yessenia Calle" userId="S::ycalle@gsu.edu::2d442e7a-60c7-4639-9c68-a06a637379cf" providerId="AD" clId="Web-{D86EC39B-7E48-4D16-9587-0B00504DB896}" dt="2022-04-21T01:00:34.731" v="199" actId="14100"/>
      <pc:docMkLst>
        <pc:docMk/>
      </pc:docMkLst>
      <pc:sldChg chg="modSp">
        <pc:chgData name="Yessenia Calle" userId="S::ycalle@gsu.edu::2d442e7a-60c7-4639-9c68-a06a637379cf" providerId="AD" clId="Web-{D86EC39B-7E48-4D16-9587-0B00504DB896}" dt="2022-04-21T00:36:37.845" v="82" actId="14100"/>
        <pc:sldMkLst>
          <pc:docMk/>
          <pc:sldMk cId="294740137" sldId="256"/>
        </pc:sldMkLst>
        <pc:spChg chg="mod">
          <ac:chgData name="Yessenia Calle" userId="S::ycalle@gsu.edu::2d442e7a-60c7-4639-9c68-a06a637379cf" providerId="AD" clId="Web-{D86EC39B-7E48-4D16-9587-0B00504DB896}" dt="2022-04-21T00:36:37.845" v="82" actId="14100"/>
          <ac:spMkLst>
            <pc:docMk/>
            <pc:sldMk cId="294740137" sldId="256"/>
            <ac:spMk id="2" creationId="{00000000-0000-0000-0000-000000000000}"/>
          </ac:spMkLst>
        </pc:spChg>
        <pc:spChg chg="mod">
          <ac:chgData name="Yessenia Calle" userId="S::ycalle@gsu.edu::2d442e7a-60c7-4639-9c68-a06a637379cf" providerId="AD" clId="Web-{D86EC39B-7E48-4D16-9587-0B00504DB896}" dt="2022-04-21T00:36:13.923" v="72" actId="20577"/>
          <ac:spMkLst>
            <pc:docMk/>
            <pc:sldMk cId="294740137" sldId="256"/>
            <ac:spMk id="3" creationId="{00000000-0000-0000-0000-000000000000}"/>
          </ac:spMkLst>
        </pc:spChg>
        <pc:spChg chg="mod">
          <ac:chgData name="Yessenia Calle" userId="S::ycalle@gsu.edu::2d442e7a-60c7-4639-9c68-a06a637379cf" providerId="AD" clId="Web-{D86EC39B-7E48-4D16-9587-0B00504DB896}" dt="2022-04-21T00:36:20.939" v="80" actId="20577"/>
          <ac:spMkLst>
            <pc:docMk/>
            <pc:sldMk cId="294740137" sldId="256"/>
            <ac:spMk id="7" creationId="{00000000-0000-0000-0000-000000000000}"/>
          </ac:spMkLst>
        </pc:spChg>
      </pc:sldChg>
      <pc:sldChg chg="addSp delSp modSp">
        <pc:chgData name="Yessenia Calle" userId="S::ycalle@gsu.edu::2d442e7a-60c7-4639-9c68-a06a637379cf" providerId="AD" clId="Web-{D86EC39B-7E48-4D16-9587-0B00504DB896}" dt="2022-04-21T01:00:34.731" v="199" actId="14100"/>
        <pc:sldMkLst>
          <pc:docMk/>
          <pc:sldMk cId="286158574" sldId="272"/>
        </pc:sldMkLst>
        <pc:spChg chg="mod">
          <ac:chgData name="Yessenia Calle" userId="S::ycalle@gsu.edu::2d442e7a-60c7-4639-9c68-a06a637379cf" providerId="AD" clId="Web-{D86EC39B-7E48-4D16-9587-0B00504DB896}" dt="2022-04-21T00:59:42.010" v="197" actId="20577"/>
          <ac:spMkLst>
            <pc:docMk/>
            <pc:sldMk cId="286158574" sldId="272"/>
            <ac:spMk id="2" creationId="{00000000-0000-0000-0000-000000000000}"/>
          </ac:spMkLst>
        </pc:spChg>
        <pc:spChg chg="mod">
          <ac:chgData name="Yessenia Calle" userId="S::ycalle@gsu.edu::2d442e7a-60c7-4639-9c68-a06a637379cf" providerId="AD" clId="Web-{D86EC39B-7E48-4D16-9587-0B00504DB896}" dt="2022-04-21T00:39:27.663" v="117" actId="20577"/>
          <ac:spMkLst>
            <pc:docMk/>
            <pc:sldMk cId="286158574" sldId="272"/>
            <ac:spMk id="3" creationId="{00000000-0000-0000-0000-000000000000}"/>
          </ac:spMkLst>
        </pc:spChg>
        <pc:spChg chg="add del mod">
          <ac:chgData name="Yessenia Calle" userId="S::ycalle@gsu.edu::2d442e7a-60c7-4639-9c68-a06a637379cf" providerId="AD" clId="Web-{D86EC39B-7E48-4D16-9587-0B00504DB896}" dt="2022-04-21T00:45:07.079" v="181"/>
          <ac:spMkLst>
            <pc:docMk/>
            <pc:sldMk cId="286158574" sldId="272"/>
            <ac:spMk id="4" creationId="{13354E8D-9190-3C39-4880-8510D525D51B}"/>
          </ac:spMkLst>
        </pc:spChg>
        <pc:spChg chg="mod">
          <ac:chgData name="Yessenia Calle" userId="S::ycalle@gsu.edu::2d442e7a-60c7-4639-9c68-a06a637379cf" providerId="AD" clId="Web-{D86EC39B-7E48-4D16-9587-0B00504DB896}" dt="2022-04-21T00:41:34.198" v="154" actId="20577"/>
          <ac:spMkLst>
            <pc:docMk/>
            <pc:sldMk cId="286158574" sldId="272"/>
            <ac:spMk id="7" creationId="{00000000-0000-0000-0000-000000000000}"/>
          </ac:spMkLst>
        </pc:spChg>
        <pc:spChg chg="add del mod">
          <ac:chgData name="Yessenia Calle" userId="S::ycalle@gsu.edu::2d442e7a-60c7-4639-9c68-a06a637379cf" providerId="AD" clId="Web-{D86EC39B-7E48-4D16-9587-0B00504DB896}" dt="2022-04-21T00:44:55" v="175"/>
          <ac:spMkLst>
            <pc:docMk/>
            <pc:sldMk cId="286158574" sldId="272"/>
            <ac:spMk id="12" creationId="{0BE3A4F8-B289-4168-CE00-64DFD70CE0A6}"/>
          </ac:spMkLst>
        </pc:spChg>
        <pc:spChg chg="add del mod">
          <ac:chgData name="Yessenia Calle" userId="S::ycalle@gsu.edu::2d442e7a-60c7-4639-9c68-a06a637379cf" providerId="AD" clId="Web-{D86EC39B-7E48-4D16-9587-0B00504DB896}" dt="2022-04-21T00:46:33.425" v="188"/>
          <ac:spMkLst>
            <pc:docMk/>
            <pc:sldMk cId="286158574" sldId="272"/>
            <ac:spMk id="15" creationId="{6C460C60-376C-8BAA-A86C-F900D582B4D4}"/>
          </ac:spMkLst>
        </pc:spChg>
        <pc:picChg chg="add del mod">
          <ac:chgData name="Yessenia Calle" userId="S::ycalle@gsu.edu::2d442e7a-60c7-4639-9c68-a06a637379cf" providerId="AD" clId="Web-{D86EC39B-7E48-4D16-9587-0B00504DB896}" dt="2022-04-21T00:45:33.283" v="187"/>
          <ac:picMkLst>
            <pc:docMk/>
            <pc:sldMk cId="286158574" sldId="272"/>
            <ac:picMk id="6" creationId="{00000000-0000-0000-0000-000000000000}"/>
          </ac:picMkLst>
        </pc:picChg>
        <pc:picChg chg="add del mod ord modCrop">
          <ac:chgData name="Yessenia Calle" userId="S::ycalle@gsu.edu::2d442e7a-60c7-4639-9c68-a06a637379cf" providerId="AD" clId="Web-{D86EC39B-7E48-4D16-9587-0B00504DB896}" dt="2022-04-21T00:44:45.031" v="171"/>
          <ac:picMkLst>
            <pc:docMk/>
            <pc:sldMk cId="286158574" sldId="272"/>
            <ac:picMk id="13" creationId="{114CAD1E-48F8-B9A1-7774-13A861B5C9A5}"/>
          </ac:picMkLst>
        </pc:picChg>
        <pc:picChg chg="add mod ord modCrop">
          <ac:chgData name="Yessenia Calle" userId="S::ycalle@gsu.edu::2d442e7a-60c7-4639-9c68-a06a637379cf" providerId="AD" clId="Web-{D86EC39B-7E48-4D16-9587-0B00504DB896}" dt="2022-04-21T00:57:26.647" v="196" actId="14100"/>
          <ac:picMkLst>
            <pc:docMk/>
            <pc:sldMk cId="286158574" sldId="272"/>
            <ac:picMk id="16" creationId="{7FF3CD58-5DF5-747A-E5D0-A2FC4944FBDA}"/>
          </ac:picMkLst>
        </pc:picChg>
        <pc:picChg chg="add mod">
          <ac:chgData name="Yessenia Calle" userId="S::ycalle@gsu.edu::2d442e7a-60c7-4639-9c68-a06a637379cf" providerId="AD" clId="Web-{D86EC39B-7E48-4D16-9587-0B00504DB896}" dt="2022-04-21T01:00:34.731" v="199" actId="14100"/>
          <ac:picMkLst>
            <pc:docMk/>
            <pc:sldMk cId="286158574" sldId="272"/>
            <ac:picMk id="17" creationId="{3D33AE43-EE7E-279F-930A-9BACD19BECD8}"/>
          </ac:picMkLst>
        </pc:picChg>
        <pc:picChg chg="add del mod">
          <ac:chgData name="Yessenia Calle" userId="S::ycalle@gsu.edu::2d442e7a-60c7-4639-9c68-a06a637379cf" providerId="AD" clId="Web-{D86EC39B-7E48-4D16-9587-0B00504DB896}" dt="2022-04-21T00:47:04.020" v="194" actId="1076"/>
          <ac:picMkLst>
            <pc:docMk/>
            <pc:sldMk cId="286158574" sldId="272"/>
            <ac:picMk id="21" creationId="{F39F8A48-B950-B44F-BB57-E2A925EACA57}"/>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C903119-82E0-4717-BF73-EF80AF83B122}" type="datetimeFigureOut">
              <a:rPr lang="en-US" smtClean="0">
                <a:latin typeface="Arial" panose="020B0604020202020204" pitchFamily="34" charset="0"/>
              </a:rPr>
              <a:t>10/4/24</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6733884-AF59-4CE4-B09D-5EAB2461B288}" type="slidenum">
              <a:rPr lang="en-US" smtClean="0">
                <a:latin typeface="Arial" panose="020B0604020202020204" pitchFamily="34" charset="0"/>
              </a:rPr>
              <a:t>‹#›</a:t>
            </a:fld>
            <a:endParaRPr lang="en-US" dirty="0">
              <a:latin typeface="Arial" panose="020B0604020202020204" pitchFamily="34" charset="0"/>
            </a:endParaRPr>
          </a:p>
        </p:txBody>
      </p:sp>
    </p:spTree>
    <p:extLst>
      <p:ext uri="{BB962C8B-B14F-4D97-AF65-F5344CB8AC3E}">
        <p14:creationId xmlns:p14="http://schemas.microsoft.com/office/powerpoint/2010/main" val="20551741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b="0" i="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b="0" i="0">
                <a:latin typeface="Arial" panose="020B0604020202020204" pitchFamily="34" charset="0"/>
              </a:defRPr>
            </a:lvl1pPr>
          </a:lstStyle>
          <a:p>
            <a:fld id="{1C59B5D5-07A3-2C4B-A7D7-CE2EDA7026DB}" type="datetimeFigureOut">
              <a:rPr lang="en-US" smtClean="0"/>
              <a:pPr/>
              <a:t>10/4/24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b="0" i="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b="0" i="0">
                <a:latin typeface="Arial" panose="020B0604020202020204" pitchFamily="34" charset="0"/>
              </a:defRPr>
            </a:lvl1pPr>
          </a:lstStyle>
          <a:p>
            <a:fld id="{5AA627A4-B847-F849-A037-54AD8A4E87D0}" type="slidenum">
              <a:rPr lang="en-US" smtClean="0"/>
              <a:pPr/>
              <a:t>‹#›</a:t>
            </a:fld>
            <a:endParaRPr lang="en-US" dirty="0"/>
          </a:p>
        </p:txBody>
      </p:sp>
    </p:spTree>
    <p:extLst>
      <p:ext uri="{BB962C8B-B14F-4D97-AF65-F5344CB8AC3E}">
        <p14:creationId xmlns:p14="http://schemas.microsoft.com/office/powerpoint/2010/main" val="224810080"/>
      </p:ext>
    </p:extLst>
  </p:cSld>
  <p:clrMap bg1="lt1" tx1="dk1" bg2="lt2" tx2="dk2" accent1="accent1" accent2="accent2" accent3="accent3" accent4="accent4" accent5="accent5" accent6="accent6" hlink="hlink" folHlink="folHlink"/>
  <p:notesStyle>
    <a:lvl1pPr marL="0" algn="l" defTabSz="914400" rtl="0" eaLnBrk="1" latinLnBrk="0" hangingPunct="1">
      <a:defRPr sz="1200" b="0" i="0" kern="1200">
        <a:solidFill>
          <a:schemeClr val="tx1"/>
        </a:solidFill>
        <a:latin typeface="Arial" panose="020B0604020202020204" pitchFamily="34" charset="0"/>
        <a:ea typeface="+mn-ea"/>
        <a:cs typeface="+mn-cs"/>
      </a:defRPr>
    </a:lvl1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28" name="Picture 27" descr="A picture containing game, holding, table, person&#10;&#10;Description automatically generated">
            <a:extLst>
              <a:ext uri="{FF2B5EF4-FFF2-40B4-BE49-F238E27FC236}">
                <a16:creationId xmlns:a16="http://schemas.microsoft.com/office/drawing/2014/main" id="{C5D04B7C-1121-AF4E-B28A-2377894B663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403122" y="731583"/>
            <a:ext cx="9144000" cy="2387600"/>
          </a:xfrm>
        </p:spPr>
        <p:txBody>
          <a:bodyPr lIns="0" tIns="0" rIns="0" bIns="0" anchor="b">
            <a:noAutofit/>
          </a:bodyPr>
          <a:lstStyle>
            <a:lvl1pPr algn="l">
              <a:lnSpc>
                <a:spcPct val="80000"/>
              </a:lnSpc>
              <a:defRPr sz="6400" b="1" i="0">
                <a:solidFill>
                  <a:schemeClr val="bg1"/>
                </a:solidFill>
                <a:latin typeface="Arial" panose="020B0604020202020204" pitchFamily="34" charset="0"/>
              </a:defRPr>
            </a:lvl1pPr>
          </a:lstStyle>
          <a:p>
            <a:r>
              <a:rPr lang="en-US" dirty="0"/>
              <a:t>Click to edit Master title style</a:t>
            </a:r>
          </a:p>
        </p:txBody>
      </p:sp>
      <p:sp>
        <p:nvSpPr>
          <p:cNvPr id="3" name="Subtitle 2"/>
          <p:cNvSpPr>
            <a:spLocks noGrp="1"/>
          </p:cNvSpPr>
          <p:nvPr>
            <p:ph type="subTitle" idx="1"/>
          </p:nvPr>
        </p:nvSpPr>
        <p:spPr>
          <a:xfrm>
            <a:off x="403122" y="3244341"/>
            <a:ext cx="9144000" cy="339517"/>
          </a:xfrm>
        </p:spPr>
        <p:txBody>
          <a:bodyPr lIns="0" tIns="0" rIns="0" bIns="0">
            <a:noAutofit/>
          </a:bodyPr>
          <a:lstStyle>
            <a:lvl1pPr marL="0" indent="0" algn="l">
              <a:buNone/>
              <a:defRPr sz="1800" b="1" i="0">
                <a:solidFill>
                  <a:schemeClr val="bg1"/>
                </a:solidFill>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5EA89700-DFB1-4A18-8D37-93514F14DE8F}" type="datetimeFigureOut">
              <a:rPr lang="en-US" smtClean="0"/>
              <a:t>10/4/24</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i="0">
                <a:solidFill>
                  <a:schemeClr val="bg1"/>
                </a:solidFill>
                <a:latin typeface="Arial" panose="020B0604020202020204" pitchFamily="34" charset="0"/>
              </a:defRPr>
            </a:lvl1pPr>
            <a:lvl2pPr>
              <a:defRPr b="0" i="0">
                <a:latin typeface="Arial" panose="020B0604020202020204" pitchFamily="34" charset="0"/>
              </a:defRPr>
            </a:lvl2pPr>
          </a:lstStyle>
          <a:p>
            <a:pPr lvl="0"/>
            <a:r>
              <a:rPr lang="en-US" dirty="0"/>
              <a:t>Click to edit Master text styles</a:t>
            </a:r>
          </a:p>
          <a:p>
            <a:pPr lvl="1"/>
            <a:r>
              <a:rPr lang="en-US" dirty="0"/>
              <a:t>Second level</a:t>
            </a:r>
          </a:p>
        </p:txBody>
      </p:sp>
      <p:pic>
        <p:nvPicPr>
          <p:cNvPr id="14" name="Picture 13"/>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bwMode="invGray">
          <a:xfrm>
            <a:off x="10790000" y="6397249"/>
            <a:ext cx="924976" cy="176844"/>
          </a:xfrm>
          <a:prstGeom prst="rect">
            <a:avLst/>
          </a:prstGeom>
        </p:spPr>
      </p:pic>
      <p:pic>
        <p:nvPicPr>
          <p:cNvPr id="16" name="Picture 15" descr="Logo&#10;&#10;Description automatically generated">
            <a:extLst>
              <a:ext uri="{FF2B5EF4-FFF2-40B4-BE49-F238E27FC236}">
                <a16:creationId xmlns:a16="http://schemas.microsoft.com/office/drawing/2014/main" id="{2D8DBB96-57CC-8742-BEF5-E27706DE288D}"/>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394488" y="6158705"/>
            <a:ext cx="1283792" cy="457982"/>
          </a:xfrm>
          <a:prstGeom prst="rect">
            <a:avLst/>
          </a:prstGeom>
        </p:spPr>
      </p:pic>
    </p:spTree>
    <p:extLst>
      <p:ext uri="{BB962C8B-B14F-4D97-AF65-F5344CB8AC3E}">
        <p14:creationId xmlns:p14="http://schemas.microsoft.com/office/powerpoint/2010/main" val="755757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quare Photo and Text">
    <p:spTree>
      <p:nvGrpSpPr>
        <p:cNvPr id="1" name=""/>
        <p:cNvGrpSpPr/>
        <p:nvPr/>
      </p:nvGrpSpPr>
      <p:grpSpPr>
        <a:xfrm>
          <a:off x="0" y="0"/>
          <a:ext cx="0" cy="0"/>
          <a:chOff x="0" y="0"/>
          <a:chExt cx="0" cy="0"/>
        </a:xfrm>
      </p:grpSpPr>
      <p:sp>
        <p:nvSpPr>
          <p:cNvPr id="2" name="Title 1"/>
          <p:cNvSpPr>
            <a:spLocks noGrp="1"/>
          </p:cNvSpPr>
          <p:nvPr>
            <p:ph type="title"/>
          </p:nvPr>
        </p:nvSpPr>
        <p:spPr>
          <a:xfrm>
            <a:off x="381000" y="859536"/>
            <a:ext cx="11430000" cy="498598"/>
          </a:xfrm>
        </p:spPr>
        <p:txBody>
          <a:bodyPr/>
          <a:lstStyle>
            <a:lvl1pPr>
              <a:defRPr b="1" i="0">
                <a:latin typeface="Arial" panose="020B0604020202020204" pitchFamily="34" charset="0"/>
              </a:defRPr>
            </a:lvl1pPr>
          </a:lstStyle>
          <a:p>
            <a:r>
              <a:rPr lang="en-US" dirty="0"/>
              <a:t>Click to edit Master title style</a:t>
            </a:r>
          </a:p>
        </p:txBody>
      </p:sp>
      <p:sp>
        <p:nvSpPr>
          <p:cNvPr id="3" name="Content Placeholder 2"/>
          <p:cNvSpPr>
            <a:spLocks noGrp="1"/>
          </p:cNvSpPr>
          <p:nvPr>
            <p:ph sz="half" idx="1"/>
          </p:nvPr>
        </p:nvSpPr>
        <p:spPr>
          <a:xfrm>
            <a:off x="6956424" y="2179479"/>
            <a:ext cx="4191001" cy="3411631"/>
          </a:xfrm>
        </p:spPr>
        <p:txBody>
          <a:bodyPr/>
          <a:lstStyle>
            <a:lvl1pPr marL="0" indent="0">
              <a:spcBef>
                <a:spcPts val="1800"/>
              </a:spcBef>
              <a:spcAft>
                <a:spcPts val="0"/>
              </a:spcAft>
              <a:buNone/>
              <a:defRPr sz="1800" b="1" i="0">
                <a:solidFill>
                  <a:schemeClr val="accent2"/>
                </a:solidFill>
                <a:latin typeface="Arial" panose="020B0604020202020204" pitchFamily="34" charset="0"/>
              </a:defRPr>
            </a:lvl1pPr>
            <a:lvl2pPr marL="0" indent="0">
              <a:spcBef>
                <a:spcPts val="1800"/>
              </a:spcBef>
              <a:buFont typeface="Arial" panose="020B0604020202020204" pitchFamily="34" charset="0"/>
              <a:buNone/>
              <a:defRPr sz="1800" b="0" i="0">
                <a:latin typeface="Arial" panose="020B0604020202020204" pitchFamily="34" charset="0"/>
                <a:cs typeface="Arial" panose="020B0604020202020204" pitchFamily="34" charset="0"/>
              </a:defRPr>
            </a:lvl2pPr>
            <a:lvl3pPr marL="690563" indent="-233363">
              <a:spcBef>
                <a:spcPts val="1800"/>
              </a:spcBef>
              <a:buFont typeface="Palatino" pitchFamily="2" charset="0"/>
              <a:buChar char="–"/>
              <a:defRPr b="0" i="0">
                <a:latin typeface="Arial" panose="020B0604020202020204" pitchFamily="34" charset="0"/>
                <a:cs typeface="Arial" panose="020B0604020202020204" pitchFamily="34" charset="0"/>
              </a:defRPr>
            </a:lvl3pPr>
            <a:lvl4pPr marL="1147763" indent="-233363">
              <a:spcBef>
                <a:spcPts val="1800"/>
              </a:spcBef>
              <a:buFont typeface="Arial" panose="020B0604020202020204" pitchFamily="34" charset="0"/>
              <a:buChar char="•"/>
              <a:defRPr sz="1400" b="0" i="1">
                <a:latin typeface="Arial" panose="020B0604020202020204" pitchFamily="34" charset="0"/>
                <a:cs typeface="Arial" panose="020B0604020202020204" pitchFamily="34" charset="0"/>
              </a:defRPr>
            </a:lvl4pPr>
            <a:lvl5pPr marL="1604963" indent="-233363">
              <a:spcBef>
                <a:spcPts val="1800"/>
              </a:spcBef>
              <a:buFont typeface="Palatino" pitchFamily="2" charset="0"/>
              <a:buChar char="–"/>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5EA89700-DFB1-4A18-8D37-93514F14DE8F}" type="datetimeFigureOut">
              <a:rPr lang="en-US" smtClean="0"/>
              <a:t>10/4/24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
        <p:nvSpPr>
          <p:cNvPr id="10" name="Picture Placeholder 12"/>
          <p:cNvSpPr>
            <a:spLocks noGrp="1"/>
          </p:cNvSpPr>
          <p:nvPr>
            <p:ph type="pic" sz="quarter" idx="14"/>
          </p:nvPr>
        </p:nvSpPr>
        <p:spPr>
          <a:xfrm>
            <a:off x="1849328" y="2060164"/>
            <a:ext cx="4064780" cy="3530946"/>
          </a:xfrm>
          <a:prstGeom prst="rect">
            <a:avLst/>
          </a:prstGeom>
          <a:solidFill>
            <a:schemeClr val="bg1">
              <a:lumMod val="85000"/>
            </a:schemeClr>
          </a:solidFill>
        </p:spPr>
        <p:txBody>
          <a:bodyPr/>
          <a:lstStyle>
            <a:lvl1pPr>
              <a:defRPr b="1" i="0">
                <a:latin typeface="Arial" panose="020B0604020202020204" pitchFamily="34" charset="0"/>
              </a:defRPr>
            </a:lvl1pPr>
          </a:lstStyle>
          <a:p>
            <a:r>
              <a:rPr lang="en-US" dirty="0"/>
              <a:t>Click icon to add picture</a:t>
            </a:r>
          </a:p>
        </p:txBody>
      </p:sp>
    </p:spTree>
    <p:extLst>
      <p:ext uri="{BB962C8B-B14F-4D97-AF65-F5344CB8AC3E}">
        <p14:creationId xmlns:p14="http://schemas.microsoft.com/office/powerpoint/2010/main" val="95893567"/>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latin typeface="Arial" panose="020B0604020202020204" pitchFamily="34" charset="0"/>
              </a:defRPr>
            </a:lvl1pPr>
          </a:lstStyle>
          <a:p>
            <a:r>
              <a:rPr lang="en-US" dirty="0"/>
              <a:t>Click to edit Master title style</a:t>
            </a:r>
          </a:p>
        </p:txBody>
      </p:sp>
      <p:sp>
        <p:nvSpPr>
          <p:cNvPr id="3" name="Date Placeholder 2"/>
          <p:cNvSpPr>
            <a:spLocks noGrp="1"/>
          </p:cNvSpPr>
          <p:nvPr>
            <p:ph type="dt" sz="half" idx="10"/>
          </p:nvPr>
        </p:nvSpPr>
        <p:spPr/>
        <p:txBody>
          <a:bodyPr/>
          <a:lstStyle/>
          <a:p>
            <a:fld id="{5EA89700-DFB1-4A18-8D37-93514F14DE8F}" type="datetimeFigureOut">
              <a:rPr lang="en-US" smtClean="0"/>
              <a:t>10/4/24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37590661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A89700-DFB1-4A18-8D37-93514F14DE8F}" type="datetimeFigureOut">
              <a:rPr lang="en-US" smtClean="0"/>
              <a:t>10/4/24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1547738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Photo">
    <p:bg>
      <p:bgPr>
        <a:solidFill>
          <a:srgbClr val="EDEEEF"/>
        </a:solidFill>
        <a:effectLst/>
      </p:bgPr>
    </p:bg>
    <p:spTree>
      <p:nvGrpSpPr>
        <p:cNvPr id="1" name=""/>
        <p:cNvGrpSpPr/>
        <p:nvPr/>
      </p:nvGrpSpPr>
      <p:grpSpPr>
        <a:xfrm>
          <a:off x="0" y="0"/>
          <a:ext cx="0" cy="0"/>
          <a:chOff x="0" y="0"/>
          <a:chExt cx="0" cy="0"/>
        </a:xfrm>
      </p:grpSpPr>
      <p:sp>
        <p:nvSpPr>
          <p:cNvPr id="13" name="Picture Placeholder 12"/>
          <p:cNvSpPr>
            <a:spLocks noGrp="1"/>
          </p:cNvSpPr>
          <p:nvPr>
            <p:ph type="pic" sz="quarter" idx="14"/>
          </p:nvPr>
        </p:nvSpPr>
        <p:spPr>
          <a:xfrm>
            <a:off x="8139634" y="643095"/>
            <a:ext cx="4454013" cy="4548384"/>
          </a:xfrm>
          <a:prstGeom prst="ellipse">
            <a:avLst/>
          </a:prstGeom>
          <a:solidFill>
            <a:schemeClr val="bg1">
              <a:lumMod val="85000"/>
            </a:schemeClr>
          </a:solidFill>
        </p:spPr>
        <p:txBody>
          <a:bodyPr/>
          <a:lstStyle>
            <a:lvl1pPr>
              <a:defRPr b="1" i="0">
                <a:latin typeface="Arial" panose="020B0604020202020204" pitchFamily="34" charset="0"/>
              </a:defRPr>
            </a:lvl1pPr>
          </a:lstStyle>
          <a:p>
            <a:r>
              <a:rPr lang="en-US" dirty="0"/>
              <a:t>Click icon to add picture</a:t>
            </a:r>
          </a:p>
        </p:txBody>
      </p:sp>
      <p:sp>
        <p:nvSpPr>
          <p:cNvPr id="2" name="Title 1"/>
          <p:cNvSpPr>
            <a:spLocks noGrp="1"/>
          </p:cNvSpPr>
          <p:nvPr>
            <p:ph type="ctrTitle"/>
          </p:nvPr>
        </p:nvSpPr>
        <p:spPr>
          <a:xfrm>
            <a:off x="403122" y="731583"/>
            <a:ext cx="7736512" cy="2387600"/>
          </a:xfrm>
        </p:spPr>
        <p:txBody>
          <a:bodyPr lIns="0" tIns="0" rIns="0" bIns="0" anchor="b">
            <a:noAutofit/>
          </a:bodyPr>
          <a:lstStyle>
            <a:lvl1pPr algn="l">
              <a:lnSpc>
                <a:spcPct val="80000"/>
              </a:lnSpc>
              <a:defRPr sz="6400" b="1" i="0">
                <a:solidFill>
                  <a:schemeClr val="tx2"/>
                </a:solidFill>
                <a:latin typeface="Arial" panose="020B0604020202020204" pitchFamily="34" charset="0"/>
              </a:defRPr>
            </a:lvl1pPr>
          </a:lstStyle>
          <a:p>
            <a:r>
              <a:rPr lang="en-US" dirty="0"/>
              <a:t>Click to edit Master title style</a:t>
            </a:r>
          </a:p>
        </p:txBody>
      </p:sp>
      <p:sp>
        <p:nvSpPr>
          <p:cNvPr id="3" name="Subtitle 2"/>
          <p:cNvSpPr>
            <a:spLocks noGrp="1"/>
          </p:cNvSpPr>
          <p:nvPr>
            <p:ph type="subTitle" idx="1"/>
          </p:nvPr>
        </p:nvSpPr>
        <p:spPr>
          <a:xfrm>
            <a:off x="403122" y="3244341"/>
            <a:ext cx="7750278" cy="339517"/>
          </a:xfrm>
        </p:spPr>
        <p:txBody>
          <a:bodyPr lIns="0" tIns="0" rIns="0" bIns="0">
            <a:noAutofit/>
          </a:bodyPr>
          <a:lstStyle>
            <a:lvl1pPr marL="0" indent="0" algn="l">
              <a:buNone/>
              <a:defRPr sz="1800" b="1" i="0">
                <a:solidFill>
                  <a:schemeClr val="tx2"/>
                </a:solidFill>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a:xfrm>
            <a:off x="838200" y="7550960"/>
            <a:ext cx="2743200" cy="365125"/>
          </a:xfrm>
        </p:spPr>
        <p:txBody>
          <a:bodyPr/>
          <a:lstStyle/>
          <a:p>
            <a:fld id="{5EA89700-DFB1-4A18-8D37-93514F14DE8F}" type="datetimeFigureOut">
              <a:rPr lang="en-US" smtClean="0"/>
              <a:t>10/4/24</a:t>
            </a:fld>
            <a:endParaRPr lang="en-US"/>
          </a:p>
        </p:txBody>
      </p:sp>
      <p:sp>
        <p:nvSpPr>
          <p:cNvPr id="5" name="Footer Placeholder 4"/>
          <p:cNvSpPr>
            <a:spLocks noGrp="1"/>
          </p:cNvSpPr>
          <p:nvPr>
            <p:ph type="ftr" sz="quarter" idx="11"/>
          </p:nvPr>
        </p:nvSpPr>
        <p:spPr>
          <a:xfrm>
            <a:off x="4038600" y="7550960"/>
            <a:ext cx="4114800" cy="365125"/>
          </a:xfrm>
        </p:spPr>
        <p:txBody>
          <a:bodyPr/>
          <a:lstStyle/>
          <a:p>
            <a:endParaRPr lang="en-US"/>
          </a:p>
        </p:txBody>
      </p:sp>
      <p:sp>
        <p:nvSpPr>
          <p:cNvPr id="6" name="Slide Number Placeholder 5"/>
          <p:cNvSpPr>
            <a:spLocks noGrp="1"/>
          </p:cNvSpPr>
          <p:nvPr>
            <p:ph type="sldNum" sz="quarter" idx="12"/>
          </p:nvPr>
        </p:nvSpPr>
        <p:spPr>
          <a:xfrm>
            <a:off x="8610600" y="7550960"/>
            <a:ext cx="2743200" cy="365125"/>
          </a:xfrm>
        </p:spPr>
        <p:txBody>
          <a:bodyPr/>
          <a:lstStyle/>
          <a:p>
            <a:fld id="{FB12CDF8-32CE-4E9C-B71D-397F5A61EE24}" type="slidenum">
              <a:rPr lang="en-US" smtClean="0"/>
              <a:t>‹#›</a:t>
            </a:fld>
            <a:endParaRPr lang="en-US"/>
          </a:p>
        </p:txBody>
      </p:sp>
      <p:sp>
        <p:nvSpPr>
          <p:cNvPr id="9" name="Text Placeholder 8"/>
          <p:cNvSpPr>
            <a:spLocks noGrp="1"/>
          </p:cNvSpPr>
          <p:nvPr>
            <p:ph type="body" sz="quarter" idx="13"/>
          </p:nvPr>
        </p:nvSpPr>
        <p:spPr>
          <a:xfrm>
            <a:off x="403122" y="4247375"/>
            <a:ext cx="6153150" cy="309877"/>
          </a:xfrm>
        </p:spPr>
        <p:txBody>
          <a:bodyPr lIns="0" tIns="0" rIns="0" bIns="0">
            <a:noAutofit/>
          </a:bodyPr>
          <a:lstStyle>
            <a:lvl1pPr marL="0" indent="0">
              <a:buNone/>
              <a:defRPr sz="1800" b="1" i="0">
                <a:solidFill>
                  <a:schemeClr val="tx2"/>
                </a:solidFill>
                <a:latin typeface="Arial" panose="020B0604020202020204" pitchFamily="34" charset="0"/>
              </a:defRPr>
            </a:lvl1pPr>
            <a:lvl2pPr>
              <a:defRPr>
                <a:solidFill>
                  <a:schemeClr val="tx2"/>
                </a:solidFill>
              </a:defRPr>
            </a:lvl2pPr>
          </a:lstStyle>
          <a:p>
            <a:pPr lvl="0"/>
            <a:r>
              <a:rPr lang="en-US" dirty="0"/>
              <a:t>Click to edit Master text styles</a:t>
            </a:r>
          </a:p>
        </p:txBody>
      </p:sp>
      <p:pic>
        <p:nvPicPr>
          <p:cNvPr id="15" name="Picture 14"/>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10789920" y="6400800"/>
            <a:ext cx="923544" cy="176136"/>
          </a:xfrm>
          <a:prstGeom prst="rect">
            <a:avLst/>
          </a:prstGeom>
        </p:spPr>
      </p:pic>
      <p:pic>
        <p:nvPicPr>
          <p:cNvPr id="14" name="Picture 13"/>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4488" y="6155667"/>
            <a:ext cx="1274827" cy="456927"/>
          </a:xfrm>
          <a:prstGeom prst="rect">
            <a:avLst/>
          </a:prstGeom>
        </p:spPr>
      </p:pic>
    </p:spTree>
    <p:extLst>
      <p:ext uri="{BB962C8B-B14F-4D97-AF65-F5344CB8AC3E}">
        <p14:creationId xmlns:p14="http://schemas.microsoft.com/office/powerpoint/2010/main" val="62272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i="0">
                <a:latin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381000" y="1788326"/>
            <a:ext cx="11430000" cy="4173203"/>
          </a:xfrm>
        </p:spPr>
        <p:txBody>
          <a:bodyPr/>
          <a:lstStyle>
            <a:lvl1pPr>
              <a:lnSpc>
                <a:spcPct val="100000"/>
              </a:lnSpc>
              <a:defRPr b="1" i="0">
                <a:solidFill>
                  <a:schemeClr val="accent2"/>
                </a:solidFill>
                <a:latin typeface="Arial" panose="020B0604020202020204" pitchFamily="34" charset="0"/>
              </a:defRPr>
            </a:lvl1pPr>
            <a:lvl2pPr>
              <a:lnSpc>
                <a:spcPct val="100000"/>
              </a:lnSpc>
              <a:defRPr b="0" i="0">
                <a:latin typeface="Arial" panose="020B0604020202020204" pitchFamily="34" charset="0"/>
              </a:defRPr>
            </a:lvl2pPr>
            <a:lvl3pPr>
              <a:lnSpc>
                <a:spcPct val="100000"/>
              </a:lnSpc>
              <a:defRPr b="0" i="0">
                <a:latin typeface="Arial" panose="020B0604020202020204" pitchFamily="34" charset="0"/>
              </a:defRPr>
            </a:lvl3pPr>
            <a:lvl4pPr>
              <a:lnSpc>
                <a:spcPct val="100000"/>
              </a:lnSpc>
              <a:defRPr b="0" i="1">
                <a:latin typeface="Arial" panose="020B0604020202020204" pitchFamily="34" charset="0"/>
              </a:defRPr>
            </a:lvl4pPr>
            <a:lvl5pPr>
              <a:lnSpc>
                <a:spcPct val="100000"/>
              </a:lnSpc>
              <a:defRPr b="0" i="0">
                <a:latin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EA89700-DFB1-4A18-8D37-93514F14DE8F}" type="datetimeFigureOut">
              <a:rPr lang="en-US" smtClean="0"/>
              <a:t>10/4/24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1473953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2" name="Picture 11" descr="A picture containing meter, clock&#10;&#10;Description automatically generated">
            <a:extLst>
              <a:ext uri="{FF2B5EF4-FFF2-40B4-BE49-F238E27FC236}">
                <a16:creationId xmlns:a16="http://schemas.microsoft.com/office/drawing/2014/main" id="{448C57E6-C381-6349-A77B-6D4E883C582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lvl1pPr>
              <a:defRPr b="1" i="0">
                <a:latin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381000" y="1788326"/>
            <a:ext cx="11430000" cy="4173203"/>
          </a:xfrm>
        </p:spPr>
        <p:txBody>
          <a:bodyPr/>
          <a:lstStyle>
            <a:lvl1pPr>
              <a:lnSpc>
                <a:spcPct val="100000"/>
              </a:lnSpc>
              <a:defRPr b="1" i="0">
                <a:solidFill>
                  <a:schemeClr val="accent2"/>
                </a:solidFill>
                <a:latin typeface="Arial" panose="020B0604020202020204" pitchFamily="34" charset="0"/>
              </a:defRPr>
            </a:lvl1pPr>
            <a:lvl2pPr>
              <a:lnSpc>
                <a:spcPct val="100000"/>
              </a:lnSpc>
              <a:defRPr b="0" i="0">
                <a:latin typeface="Arial" panose="020B0604020202020204" pitchFamily="34" charset="0"/>
              </a:defRPr>
            </a:lvl2pPr>
            <a:lvl3pPr>
              <a:lnSpc>
                <a:spcPct val="100000"/>
              </a:lnSpc>
              <a:defRPr b="0" i="0">
                <a:latin typeface="Arial" panose="020B0604020202020204" pitchFamily="34" charset="0"/>
              </a:defRPr>
            </a:lvl3pPr>
            <a:lvl4pPr>
              <a:lnSpc>
                <a:spcPct val="100000"/>
              </a:lnSpc>
              <a:defRPr b="0" i="1">
                <a:latin typeface="Arial" panose="020B0604020202020204" pitchFamily="34" charset="0"/>
              </a:defRPr>
            </a:lvl4pPr>
            <a:lvl5pPr>
              <a:lnSpc>
                <a:spcPct val="100000"/>
              </a:lnSpc>
              <a:defRPr b="0" i="0">
                <a:latin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EA89700-DFB1-4A18-8D37-93514F14DE8F}" type="datetimeFigureOut">
              <a:rPr lang="en-US" smtClean="0"/>
              <a:t>10/4/24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1578944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No Bullets">
    <p:spTree>
      <p:nvGrpSpPr>
        <p:cNvPr id="1" name=""/>
        <p:cNvGrpSpPr/>
        <p:nvPr/>
      </p:nvGrpSpPr>
      <p:grpSpPr>
        <a:xfrm>
          <a:off x="0" y="0"/>
          <a:ext cx="0" cy="0"/>
          <a:chOff x="0" y="0"/>
          <a:chExt cx="0" cy="0"/>
        </a:xfrm>
      </p:grpSpPr>
      <p:pic>
        <p:nvPicPr>
          <p:cNvPr id="7" name="Picture 6" descr="A picture containing meter, clock&#10;&#10;Description automatically generated">
            <a:extLst>
              <a:ext uri="{FF2B5EF4-FFF2-40B4-BE49-F238E27FC236}">
                <a16:creationId xmlns:a16="http://schemas.microsoft.com/office/drawing/2014/main" id="{CB84C70E-6892-7446-9357-17561BC34FC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lvl1pPr>
              <a:defRPr b="1" i="0">
                <a:latin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381000" y="1788326"/>
            <a:ext cx="8655424" cy="4173203"/>
          </a:xfrm>
        </p:spPr>
        <p:txBody>
          <a:bodyPr/>
          <a:lstStyle>
            <a:lvl1pPr>
              <a:lnSpc>
                <a:spcPct val="100000"/>
              </a:lnSpc>
              <a:defRPr b="1" i="0">
                <a:solidFill>
                  <a:schemeClr val="accent2"/>
                </a:solidFill>
                <a:latin typeface="Arial" panose="020B0604020202020204" pitchFamily="34" charset="0"/>
              </a:defRPr>
            </a:lvl1pPr>
            <a:lvl2pPr marL="0" indent="0">
              <a:lnSpc>
                <a:spcPct val="100000"/>
              </a:lnSpc>
              <a:spcBef>
                <a:spcPts val="1200"/>
              </a:spcBef>
              <a:buNone/>
              <a:defRPr sz="1600" b="1" i="0">
                <a:solidFill>
                  <a:schemeClr val="tx2"/>
                </a:solidFill>
                <a:latin typeface="Arial" panose="020B0604020202020204" pitchFamily="34" charset="0"/>
              </a:defRPr>
            </a:lvl2pPr>
            <a:lvl3pPr marL="457200" indent="0">
              <a:lnSpc>
                <a:spcPct val="100000"/>
              </a:lnSpc>
              <a:buNone/>
              <a:defRPr b="0" i="0">
                <a:latin typeface="Arial" panose="020B0604020202020204" pitchFamily="34" charset="0"/>
              </a:defRPr>
            </a:lvl3pPr>
            <a:lvl4pPr marL="914400" indent="0">
              <a:lnSpc>
                <a:spcPct val="100000"/>
              </a:lnSpc>
              <a:buNone/>
              <a:defRPr b="0" i="1">
                <a:latin typeface="Arial" panose="020B0604020202020204" pitchFamily="34" charset="0"/>
              </a:defRPr>
            </a:lvl4pPr>
            <a:lvl5pPr marL="1371600" indent="0">
              <a:lnSpc>
                <a:spcPct val="100000"/>
              </a:lnSpc>
              <a:buNone/>
              <a:defRPr b="0" i="0">
                <a:latin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EA89700-DFB1-4A18-8D37-93514F14DE8F}" type="datetimeFigureOut">
              <a:rPr lang="en-US" smtClean="0"/>
              <a:t>10/4/24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35087669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pic>
        <p:nvPicPr>
          <p:cNvPr id="8" name="Picture 7" descr="A close up of a device&#10;&#10;Description automatically generated">
            <a:extLst>
              <a:ext uri="{FF2B5EF4-FFF2-40B4-BE49-F238E27FC236}">
                <a16:creationId xmlns:a16="http://schemas.microsoft.com/office/drawing/2014/main" id="{BD6484DF-8473-784A-9E03-1B89F130081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89993" y="-304800"/>
            <a:ext cx="13275733" cy="7467600"/>
          </a:xfrm>
          <a:prstGeom prst="rect">
            <a:avLst/>
          </a:prstGeom>
        </p:spPr>
      </p:pic>
      <p:sp>
        <p:nvSpPr>
          <p:cNvPr id="2" name="Title 1"/>
          <p:cNvSpPr>
            <a:spLocks noGrp="1"/>
          </p:cNvSpPr>
          <p:nvPr>
            <p:ph type="title"/>
          </p:nvPr>
        </p:nvSpPr>
        <p:spPr>
          <a:xfrm>
            <a:off x="3985256" y="1412131"/>
            <a:ext cx="4156364" cy="2954655"/>
          </a:xfrm>
        </p:spPr>
        <p:txBody>
          <a:bodyPr anchor="ctr" anchorCtr="0"/>
          <a:lstStyle>
            <a:lvl1pPr algn="ctr">
              <a:lnSpc>
                <a:spcPct val="75000"/>
              </a:lnSpc>
              <a:defRPr sz="6400" b="1" i="0">
                <a:solidFill>
                  <a:schemeClr val="bg1"/>
                </a:solidFill>
                <a:latin typeface="Arial" panose="020B0604020202020204" pitchFamily="34" charset="0"/>
              </a:defRPr>
            </a:lvl1pPr>
          </a:lstStyle>
          <a:p>
            <a:r>
              <a:rPr lang="en-US" dirty="0"/>
              <a:t>Click to edit Master title style</a:t>
            </a:r>
          </a:p>
        </p:txBody>
      </p:sp>
      <p:sp>
        <p:nvSpPr>
          <p:cNvPr id="3" name="Text Placeholder 2"/>
          <p:cNvSpPr>
            <a:spLocks noGrp="1"/>
          </p:cNvSpPr>
          <p:nvPr>
            <p:ph type="body" idx="1"/>
          </p:nvPr>
        </p:nvSpPr>
        <p:spPr>
          <a:xfrm>
            <a:off x="4493252" y="4507343"/>
            <a:ext cx="3297383" cy="795334"/>
          </a:xfrm>
        </p:spPr>
        <p:txBody>
          <a:bodyPr/>
          <a:lstStyle>
            <a:lvl1pPr marL="0" indent="0" algn="ctr">
              <a:buNone/>
              <a:defRPr sz="1800" b="1" i="0">
                <a:solidFill>
                  <a:schemeClr val="bg1"/>
                </a:solidFill>
                <a:latin typeface="Arial"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5EA89700-DFB1-4A18-8D37-93514F14DE8F}" type="datetimeFigureOut">
              <a:rPr lang="en-US" smtClean="0"/>
              <a:t>10/4/24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33561369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ection Header Image">
    <p:bg>
      <p:bgPr>
        <a:solidFill>
          <a:srgbClr val="EDEEEF"/>
        </a:solidFill>
        <a:effectLst/>
      </p:bgPr>
    </p:bg>
    <p:spTree>
      <p:nvGrpSpPr>
        <p:cNvPr id="1" name=""/>
        <p:cNvGrpSpPr/>
        <p:nvPr/>
      </p:nvGrpSpPr>
      <p:grpSpPr>
        <a:xfrm>
          <a:off x="0" y="0"/>
          <a:ext cx="0" cy="0"/>
          <a:chOff x="0" y="0"/>
          <a:chExt cx="0" cy="0"/>
        </a:xfrm>
      </p:grpSpPr>
      <p:sp>
        <p:nvSpPr>
          <p:cNvPr id="9" name="Picture Placeholder 8"/>
          <p:cNvSpPr>
            <a:spLocks noGrp="1"/>
          </p:cNvSpPr>
          <p:nvPr>
            <p:ph type="pic" sz="quarter" idx="13"/>
          </p:nvPr>
        </p:nvSpPr>
        <p:spPr>
          <a:xfrm>
            <a:off x="0" y="0"/>
            <a:ext cx="12192000" cy="6858000"/>
          </a:xfrm>
        </p:spPr>
        <p:txBody>
          <a:bodyPr/>
          <a:lstStyle/>
          <a:p>
            <a:r>
              <a:rPr lang="en-US"/>
              <a:t>Click icon to add picture</a:t>
            </a:r>
          </a:p>
        </p:txBody>
      </p:sp>
      <p:sp>
        <p:nvSpPr>
          <p:cNvPr id="4" name="Date Placeholder 3"/>
          <p:cNvSpPr>
            <a:spLocks noGrp="1"/>
          </p:cNvSpPr>
          <p:nvPr>
            <p:ph type="dt" sz="half" idx="10"/>
          </p:nvPr>
        </p:nvSpPr>
        <p:spPr/>
        <p:txBody>
          <a:bodyPr/>
          <a:lstStyle/>
          <a:p>
            <a:fld id="{5EA89700-DFB1-4A18-8D37-93514F14DE8F}" type="datetimeFigureOut">
              <a:rPr lang="en-US" smtClean="0"/>
              <a:t>10/4/24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FB12CDF8-32CE-4E9C-B71D-397F5A61EE24}" type="slidenum">
              <a:rPr lang="en-US" smtClean="0"/>
              <a:pPr/>
              <a:t>‹#›</a:t>
            </a:fld>
            <a:endParaRPr lang="en-US" dirty="0"/>
          </a:p>
        </p:txBody>
      </p:sp>
      <p:pic>
        <p:nvPicPr>
          <p:cNvPr id="18" name="Picture 1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invGray">
          <a:xfrm>
            <a:off x="10790000" y="6397249"/>
            <a:ext cx="924976" cy="176844"/>
          </a:xfrm>
          <a:prstGeom prst="rect">
            <a:avLst/>
          </a:prstGeom>
        </p:spPr>
      </p:pic>
      <p:sp>
        <p:nvSpPr>
          <p:cNvPr id="7" name="Text Placeholder 6"/>
          <p:cNvSpPr>
            <a:spLocks noGrp="1" noChangeAspect="1"/>
          </p:cNvSpPr>
          <p:nvPr>
            <p:ph type="body" sz="quarter" idx="14"/>
          </p:nvPr>
        </p:nvSpPr>
        <p:spPr>
          <a:xfrm>
            <a:off x="2286000" y="914400"/>
            <a:ext cx="3108960" cy="3108960"/>
          </a:xfrm>
          <a:prstGeom prst="ellipse">
            <a:avLst/>
          </a:prstGeom>
          <a:solidFill>
            <a:schemeClr val="bg1"/>
          </a:solidFill>
        </p:spPr>
        <p:txBody>
          <a:bodyPr anchor="ctr" anchorCtr="0"/>
          <a:lstStyle>
            <a:lvl1pPr algn="ctr">
              <a:spcBef>
                <a:spcPts val="900"/>
              </a:spcBef>
              <a:defRPr sz="1800" b="1" i="0">
                <a:latin typeface="Arial" panose="020B0604020202020204" pitchFamily="34" charset="0"/>
              </a:defRPr>
            </a:lvl1pPr>
            <a:lvl2pPr marL="0" indent="0">
              <a:buNone/>
              <a:defRPr/>
            </a:lvl2pPr>
          </a:lstStyle>
          <a:p>
            <a:pPr lvl="0"/>
            <a:r>
              <a:rPr lang="en-US" dirty="0"/>
              <a:t>Click to edit Master text styles</a:t>
            </a:r>
          </a:p>
        </p:txBody>
      </p:sp>
      <p:sp>
        <p:nvSpPr>
          <p:cNvPr id="11" name="Text Placeholder 6"/>
          <p:cNvSpPr>
            <a:spLocks noGrp="1" noChangeAspect="1"/>
          </p:cNvSpPr>
          <p:nvPr>
            <p:ph type="body" sz="quarter" idx="15"/>
          </p:nvPr>
        </p:nvSpPr>
        <p:spPr>
          <a:xfrm>
            <a:off x="-3520440" y="821933"/>
            <a:ext cx="3108960" cy="3108960"/>
          </a:xfrm>
          <a:prstGeom prst="ellipse">
            <a:avLst/>
          </a:prstGeom>
          <a:solidFill>
            <a:schemeClr val="bg1"/>
          </a:solidFill>
        </p:spPr>
        <p:txBody>
          <a:bodyPr anchor="ctr" anchorCtr="0"/>
          <a:lstStyle>
            <a:lvl1pPr algn="ctr">
              <a:spcBef>
                <a:spcPts val="900"/>
              </a:spcBef>
              <a:defRPr sz="1800" baseline="0"/>
            </a:lvl1pPr>
            <a:lvl2pPr marL="168275" indent="-168275" algn="ctr">
              <a:spcBef>
                <a:spcPts val="900"/>
              </a:spcBef>
              <a:buFont typeface="Arial" panose="020B0604020202020204" pitchFamily="34" charset="0"/>
              <a:buChar char="•"/>
              <a:defRPr sz="1600"/>
            </a:lvl2pPr>
          </a:lstStyle>
          <a:p>
            <a:pPr lvl="0"/>
            <a:r>
              <a:rPr lang="en-US"/>
              <a:t>Click to edit Master text styles</a:t>
            </a:r>
          </a:p>
          <a:p>
            <a:pPr lvl="1"/>
            <a:r>
              <a:rPr lang="en-US"/>
              <a:t>Second level</a:t>
            </a:r>
          </a:p>
        </p:txBody>
      </p:sp>
      <p:pic>
        <p:nvPicPr>
          <p:cNvPr id="10" name="Picture 9"/>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394488" y="6155667"/>
            <a:ext cx="1274827" cy="456927"/>
          </a:xfrm>
          <a:prstGeom prst="rect">
            <a:avLst/>
          </a:prstGeom>
        </p:spPr>
      </p:pic>
    </p:spTree>
    <p:extLst>
      <p:ext uri="{BB962C8B-B14F-4D97-AF65-F5344CB8AC3E}">
        <p14:creationId xmlns:p14="http://schemas.microsoft.com/office/powerpoint/2010/main" val="41735478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1" name="Picture 10" descr="Icon&#10;&#10;Description automatically generated">
            <a:extLst>
              <a:ext uri="{FF2B5EF4-FFF2-40B4-BE49-F238E27FC236}">
                <a16:creationId xmlns:a16="http://schemas.microsoft.com/office/drawing/2014/main" id="{4095C5B2-F45D-4E4C-A575-8D0D0D584B8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8969188" y="-629586"/>
            <a:ext cx="3621741" cy="3621741"/>
          </a:xfrm>
          <a:prstGeom prst="rect">
            <a:avLst/>
          </a:prstGeom>
        </p:spPr>
      </p:pic>
      <p:sp>
        <p:nvSpPr>
          <p:cNvPr id="2" name="Title 1"/>
          <p:cNvSpPr>
            <a:spLocks noGrp="1"/>
          </p:cNvSpPr>
          <p:nvPr>
            <p:ph type="title"/>
          </p:nvPr>
        </p:nvSpPr>
        <p:spPr>
          <a:xfrm>
            <a:off x="381000" y="859536"/>
            <a:ext cx="11430000" cy="498598"/>
          </a:xfrm>
        </p:spPr>
        <p:txBody>
          <a:bodyPr/>
          <a:lstStyle>
            <a:lvl1pPr>
              <a:defRPr b="1" i="0">
                <a:latin typeface="Arial" panose="020B0604020202020204" pitchFamily="34" charset="0"/>
              </a:defRPr>
            </a:lvl1pPr>
          </a:lstStyle>
          <a:p>
            <a:r>
              <a:rPr lang="en-US" dirty="0"/>
              <a:t>Click to edit Master title style</a:t>
            </a:r>
          </a:p>
        </p:txBody>
      </p:sp>
      <p:sp>
        <p:nvSpPr>
          <p:cNvPr id="3" name="Content Placeholder 2"/>
          <p:cNvSpPr>
            <a:spLocks noGrp="1"/>
          </p:cNvSpPr>
          <p:nvPr>
            <p:ph sz="half" idx="1"/>
          </p:nvPr>
        </p:nvSpPr>
        <p:spPr>
          <a:xfrm>
            <a:off x="380999" y="1798730"/>
            <a:ext cx="5428129" cy="4144870"/>
          </a:xfrm>
        </p:spPr>
        <p:txBody>
          <a:bodyPr/>
          <a:lstStyle>
            <a:lvl1pPr>
              <a:defRPr b="1" i="0">
                <a:solidFill>
                  <a:schemeClr val="accent2"/>
                </a:solidFill>
                <a:latin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1">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382871" y="1798730"/>
            <a:ext cx="5428129" cy="4144870"/>
          </a:xfrm>
        </p:spPr>
        <p:txBody>
          <a:bodyPr/>
          <a:lstStyle>
            <a:lvl1pPr>
              <a:defRPr b="1" i="0">
                <a:solidFill>
                  <a:schemeClr val="accent2"/>
                </a:solidFill>
                <a:latin typeface="Arial" panose="020B0604020202020204" pitchFamily="34" charset="0"/>
              </a:defRPr>
            </a:lvl1pPr>
            <a:lvl2pPr>
              <a:defRPr b="0" i="0">
                <a:latin typeface="Arial" panose="020B0604020202020204" pitchFamily="34" charset="0"/>
                <a:cs typeface="Arial" panose="020B0604020202020204" pitchFamily="34" charset="0"/>
              </a:defRPr>
            </a:lvl2pPr>
            <a:lvl3pPr>
              <a:defRPr b="0" i="0">
                <a:latin typeface="Arial" panose="020B0604020202020204" pitchFamily="34" charset="0"/>
                <a:cs typeface="Arial" panose="020B0604020202020204" pitchFamily="34" charset="0"/>
              </a:defRPr>
            </a:lvl3pPr>
            <a:lvl4pPr>
              <a:defRPr b="0" i="1">
                <a:latin typeface="Arial" panose="020B0604020202020204" pitchFamily="34" charset="0"/>
                <a:cs typeface="Arial" panose="020B0604020202020204" pitchFamily="34" charset="0"/>
              </a:defRPr>
            </a:lvl4pPr>
            <a:lvl5pPr>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5EA89700-DFB1-4A18-8D37-93514F14DE8F}" type="datetimeFigureOut">
              <a:rPr lang="en-US" smtClean="0"/>
              <a:t>10/4/24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Tree>
    <p:extLst>
      <p:ext uri="{BB962C8B-B14F-4D97-AF65-F5344CB8AC3E}">
        <p14:creationId xmlns:p14="http://schemas.microsoft.com/office/powerpoint/2010/main" val="1238434513"/>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and Circular Photo">
    <p:spTree>
      <p:nvGrpSpPr>
        <p:cNvPr id="1" name=""/>
        <p:cNvGrpSpPr/>
        <p:nvPr/>
      </p:nvGrpSpPr>
      <p:grpSpPr>
        <a:xfrm>
          <a:off x="0" y="0"/>
          <a:ext cx="0" cy="0"/>
          <a:chOff x="0" y="0"/>
          <a:chExt cx="0" cy="0"/>
        </a:xfrm>
      </p:grpSpPr>
      <p:sp>
        <p:nvSpPr>
          <p:cNvPr id="2" name="Title 1"/>
          <p:cNvSpPr>
            <a:spLocks noGrp="1"/>
          </p:cNvSpPr>
          <p:nvPr>
            <p:ph type="title"/>
          </p:nvPr>
        </p:nvSpPr>
        <p:spPr>
          <a:xfrm>
            <a:off x="381000" y="859536"/>
            <a:ext cx="11430000" cy="498598"/>
          </a:xfrm>
        </p:spPr>
        <p:txBody>
          <a:bodyPr/>
          <a:lstStyle>
            <a:lvl1pPr>
              <a:defRPr b="1" i="0">
                <a:latin typeface="Arial" panose="020B0604020202020204" pitchFamily="34" charset="0"/>
              </a:defRPr>
            </a:lvl1pPr>
          </a:lstStyle>
          <a:p>
            <a:r>
              <a:rPr lang="en-US" dirty="0"/>
              <a:t>Click to edit Master title style</a:t>
            </a:r>
          </a:p>
        </p:txBody>
      </p:sp>
      <p:sp>
        <p:nvSpPr>
          <p:cNvPr id="3" name="Content Placeholder 2"/>
          <p:cNvSpPr>
            <a:spLocks noGrp="1"/>
          </p:cNvSpPr>
          <p:nvPr>
            <p:ph sz="half" idx="1"/>
          </p:nvPr>
        </p:nvSpPr>
        <p:spPr>
          <a:xfrm>
            <a:off x="380999" y="1798730"/>
            <a:ext cx="5428129" cy="4144870"/>
          </a:xfrm>
        </p:spPr>
        <p:txBody>
          <a:bodyPr/>
          <a:lstStyle>
            <a:lvl1pPr marL="0" indent="0">
              <a:spcBef>
                <a:spcPts val="1200"/>
              </a:spcBef>
              <a:spcAft>
                <a:spcPts val="3000"/>
              </a:spcAft>
              <a:buNone/>
              <a:defRPr b="1" i="0">
                <a:solidFill>
                  <a:schemeClr val="tx2"/>
                </a:solidFill>
                <a:latin typeface="Arial" panose="020B0604020202020204" pitchFamily="34" charset="0"/>
              </a:defRPr>
            </a:lvl1pPr>
            <a:lvl2pPr marL="233363" indent="-233363">
              <a:spcBef>
                <a:spcPts val="2400"/>
              </a:spcBef>
              <a:buFont typeface="Arial" panose="020B0604020202020204" pitchFamily="34" charset="0"/>
              <a:buChar char="•"/>
              <a:defRPr sz="2000" b="0" i="0">
                <a:latin typeface="Arial" panose="020B0604020202020204" pitchFamily="34" charset="0"/>
                <a:cs typeface="Arial" panose="020B0604020202020204" pitchFamily="34" charset="0"/>
              </a:defRPr>
            </a:lvl2pPr>
            <a:lvl3pPr marL="690563" indent="-233363">
              <a:spcBef>
                <a:spcPts val="1800"/>
              </a:spcBef>
              <a:buFont typeface="Palatino" pitchFamily="2" charset="0"/>
              <a:buChar char="–"/>
              <a:defRPr b="0" i="0">
                <a:latin typeface="Arial" panose="020B0604020202020204" pitchFamily="34" charset="0"/>
                <a:cs typeface="Arial" panose="020B0604020202020204" pitchFamily="34" charset="0"/>
              </a:defRPr>
            </a:lvl3pPr>
            <a:lvl4pPr marL="1147763" indent="-233363">
              <a:spcBef>
                <a:spcPts val="1800"/>
              </a:spcBef>
              <a:buFont typeface="Arial" panose="020B0604020202020204" pitchFamily="34" charset="0"/>
              <a:buChar char="•"/>
              <a:defRPr sz="1400" b="0" i="1">
                <a:latin typeface="Arial" panose="020B0604020202020204" pitchFamily="34" charset="0"/>
                <a:cs typeface="Arial" panose="020B0604020202020204" pitchFamily="34" charset="0"/>
              </a:defRPr>
            </a:lvl4pPr>
            <a:lvl5pPr marL="1604963" indent="-233363">
              <a:spcBef>
                <a:spcPts val="1800"/>
              </a:spcBef>
              <a:buFont typeface="Palatino" pitchFamily="2" charset="0"/>
              <a:buChar char="–"/>
              <a:defRPr b="0" i="0">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5EA89700-DFB1-4A18-8D37-93514F14DE8F}" type="datetimeFigureOut">
              <a:rPr lang="en-US" smtClean="0"/>
              <a:t>10/4/24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12CDF8-32CE-4E9C-B71D-397F5A61EE24}" type="slidenum">
              <a:rPr lang="en-US" smtClean="0"/>
              <a:t>‹#›</a:t>
            </a:fld>
            <a:endParaRPr lang="en-US"/>
          </a:p>
        </p:txBody>
      </p:sp>
      <p:sp>
        <p:nvSpPr>
          <p:cNvPr id="10" name="Picture Placeholder 12"/>
          <p:cNvSpPr>
            <a:spLocks noGrp="1"/>
          </p:cNvSpPr>
          <p:nvPr>
            <p:ph type="pic" sz="quarter" idx="14"/>
          </p:nvPr>
        </p:nvSpPr>
        <p:spPr>
          <a:xfrm>
            <a:off x="7621429" y="1928470"/>
            <a:ext cx="3423087" cy="3495615"/>
          </a:xfrm>
          <a:prstGeom prst="rect">
            <a:avLst/>
          </a:prstGeom>
          <a:solidFill>
            <a:schemeClr val="bg1">
              <a:lumMod val="85000"/>
            </a:schemeClr>
          </a:solidFill>
        </p:spPr>
        <p:txBody>
          <a:bodyPr/>
          <a:lstStyle>
            <a:lvl1pPr>
              <a:defRPr b="1" i="0">
                <a:latin typeface="Arial" panose="020B0604020202020204" pitchFamily="34" charset="0"/>
              </a:defRPr>
            </a:lvl1pPr>
          </a:lstStyle>
          <a:p>
            <a:r>
              <a:rPr lang="en-US" dirty="0"/>
              <a:t>Click icon to add picture</a:t>
            </a:r>
          </a:p>
        </p:txBody>
      </p:sp>
    </p:spTree>
    <p:extLst>
      <p:ext uri="{BB962C8B-B14F-4D97-AF65-F5344CB8AC3E}">
        <p14:creationId xmlns:p14="http://schemas.microsoft.com/office/powerpoint/2010/main" val="3520957338"/>
      </p:ext>
    </p:extLst>
  </p:cSld>
  <p:clrMapOvr>
    <a:masterClrMapping/>
  </p:clrMapOvr>
  <p:extLst>
    <p:ext uri="{DCECCB84-F9BA-43D5-87BE-67443E8EF086}">
      <p15:sldGuideLst xmlns:p15="http://schemas.microsoft.com/office/powerpoint/2012/main">
        <p15:guide id="1" pos="384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E"/>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1000" y="860699"/>
            <a:ext cx="11430000" cy="498598"/>
          </a:xfrm>
          <a:prstGeom prst="rect">
            <a:avLst/>
          </a:prstGeom>
        </p:spPr>
        <p:txBody>
          <a:bodyPr vert="horz" wrap="square" lIns="0" tIns="0" rIns="0" bIns="0" rtlCol="0" anchor="b" anchorCtr="0">
            <a:spAutoFit/>
          </a:bodyPr>
          <a:lstStyle/>
          <a:p>
            <a:r>
              <a:rPr lang="en-US"/>
              <a:t>Click to edit Master title style</a:t>
            </a:r>
            <a:endParaRPr lang="en-US" dirty="0"/>
          </a:p>
        </p:txBody>
      </p:sp>
      <p:sp>
        <p:nvSpPr>
          <p:cNvPr id="3" name="Text Placeholder 2"/>
          <p:cNvSpPr>
            <a:spLocks noGrp="1"/>
          </p:cNvSpPr>
          <p:nvPr>
            <p:ph type="body" idx="1"/>
          </p:nvPr>
        </p:nvSpPr>
        <p:spPr>
          <a:xfrm>
            <a:off x="381000" y="1799665"/>
            <a:ext cx="11371008" cy="4143935"/>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7414187"/>
            <a:ext cx="2743200" cy="365125"/>
          </a:xfrm>
          <a:prstGeom prst="rect">
            <a:avLst/>
          </a:prstGeom>
        </p:spPr>
        <p:txBody>
          <a:bodyPr vert="horz" lIns="91440" tIns="45720" rIns="91440" bIns="45720" rtlCol="0" anchor="ctr"/>
          <a:lstStyle>
            <a:lvl1pPr algn="l">
              <a:defRPr sz="1200" b="1" i="0">
                <a:solidFill>
                  <a:schemeClr val="tx1">
                    <a:tint val="75000"/>
                  </a:schemeClr>
                </a:solidFill>
                <a:latin typeface="Arial" panose="020B0604020202020204" pitchFamily="34" charset="0"/>
              </a:defRPr>
            </a:lvl1pPr>
          </a:lstStyle>
          <a:p>
            <a:fld id="{5EA89700-DFB1-4A18-8D37-93514F14DE8F}" type="datetimeFigureOut">
              <a:rPr lang="en-US" smtClean="0"/>
              <a:pPr/>
              <a:t>10/4/24</a:t>
            </a:fld>
            <a:endParaRPr lang="en-US" dirty="0"/>
          </a:p>
        </p:txBody>
      </p:sp>
      <p:sp>
        <p:nvSpPr>
          <p:cNvPr id="5" name="Footer Placeholder 4"/>
          <p:cNvSpPr>
            <a:spLocks noGrp="1"/>
          </p:cNvSpPr>
          <p:nvPr>
            <p:ph type="ftr" sz="quarter" idx="3"/>
          </p:nvPr>
        </p:nvSpPr>
        <p:spPr>
          <a:xfrm>
            <a:off x="4038600" y="7414187"/>
            <a:ext cx="4114800" cy="365125"/>
          </a:xfrm>
          <a:prstGeom prst="rect">
            <a:avLst/>
          </a:prstGeom>
        </p:spPr>
        <p:txBody>
          <a:bodyPr vert="horz" lIns="91440" tIns="45720" rIns="91440" bIns="45720" rtlCol="0" anchor="ctr"/>
          <a:lstStyle>
            <a:lvl1pPr algn="ctr">
              <a:defRPr sz="1200" b="1" i="0">
                <a:solidFill>
                  <a:schemeClr val="tx1">
                    <a:tint val="75000"/>
                  </a:schemeClr>
                </a:solidFill>
                <a:latin typeface="Arial" panose="020B0604020202020204" pitchFamily="34" charset="0"/>
              </a:defRPr>
            </a:lvl1pPr>
          </a:lstStyle>
          <a:p>
            <a:endParaRPr lang="en-US" dirty="0"/>
          </a:p>
        </p:txBody>
      </p:sp>
      <p:sp>
        <p:nvSpPr>
          <p:cNvPr id="6" name="Slide Number Placeholder 5"/>
          <p:cNvSpPr>
            <a:spLocks noGrp="1"/>
          </p:cNvSpPr>
          <p:nvPr>
            <p:ph type="sldNum" sz="quarter" idx="4"/>
          </p:nvPr>
        </p:nvSpPr>
        <p:spPr>
          <a:xfrm>
            <a:off x="4724400" y="6356350"/>
            <a:ext cx="2743200" cy="365125"/>
          </a:xfrm>
          <a:prstGeom prst="rect">
            <a:avLst/>
          </a:prstGeom>
        </p:spPr>
        <p:txBody>
          <a:bodyPr vert="horz" lIns="91440" tIns="45720" rIns="91440" bIns="45720" rtlCol="0" anchor="ctr"/>
          <a:lstStyle>
            <a:lvl1pPr algn="ctr">
              <a:defRPr sz="1200" b="1" i="0">
                <a:solidFill>
                  <a:schemeClr val="tx1"/>
                </a:solidFill>
                <a:latin typeface="Arial" panose="020B0604020202020204" pitchFamily="34" charset="0"/>
              </a:defRPr>
            </a:lvl1pPr>
          </a:lstStyle>
          <a:p>
            <a:fld id="{FB12CDF8-32CE-4E9C-B71D-397F5A61EE24}" type="slidenum">
              <a:rPr lang="en-US" smtClean="0"/>
              <a:pPr/>
              <a:t>‹#›</a:t>
            </a:fld>
            <a:endParaRPr lang="en-US" dirty="0"/>
          </a:p>
        </p:txBody>
      </p:sp>
      <p:pic>
        <p:nvPicPr>
          <p:cNvPr id="8" name="Picture 7"/>
          <p:cNvPicPr>
            <a:picLocks noChangeAspect="1"/>
          </p:cNvPicPr>
          <p:nvPr/>
        </p:nvPicPr>
        <p:blipFill>
          <a:blip r:embed="rId14" cstate="screen">
            <a:extLst>
              <a:ext uri="{28A0092B-C50C-407E-A947-70E740481C1C}">
                <a14:useLocalDpi xmlns:a14="http://schemas.microsoft.com/office/drawing/2010/main"/>
              </a:ext>
            </a:extLst>
          </a:blip>
          <a:stretch>
            <a:fillRect/>
          </a:stretch>
        </p:blipFill>
        <p:spPr>
          <a:xfrm>
            <a:off x="394488" y="6155667"/>
            <a:ext cx="1274827" cy="456927"/>
          </a:xfrm>
          <a:prstGeom prst="rect">
            <a:avLst/>
          </a:prstGeom>
        </p:spPr>
      </p:pic>
      <p:pic>
        <p:nvPicPr>
          <p:cNvPr id="9" name="Picture 8"/>
          <p:cNvPicPr>
            <a:picLocks noChangeAspect="1"/>
          </p:cNvPicPr>
          <p:nvPr/>
        </p:nvPicPr>
        <p:blipFill>
          <a:blip r:embed="rId15" cstate="screen">
            <a:extLst>
              <a:ext uri="{28A0092B-C50C-407E-A947-70E740481C1C}">
                <a14:useLocalDpi xmlns:a14="http://schemas.microsoft.com/office/drawing/2010/main"/>
              </a:ext>
            </a:extLst>
          </a:blip>
          <a:stretch>
            <a:fillRect/>
          </a:stretch>
        </p:blipFill>
        <p:spPr>
          <a:xfrm>
            <a:off x="10789920" y="6400800"/>
            <a:ext cx="923544" cy="176136"/>
          </a:xfrm>
          <a:prstGeom prst="rect">
            <a:avLst/>
          </a:prstGeom>
        </p:spPr>
      </p:pic>
    </p:spTree>
    <p:extLst>
      <p:ext uri="{BB962C8B-B14F-4D97-AF65-F5344CB8AC3E}">
        <p14:creationId xmlns:p14="http://schemas.microsoft.com/office/powerpoint/2010/main" val="309272694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69" r:id="rId3"/>
    <p:sldLayoutId id="2147483650" r:id="rId4"/>
    <p:sldLayoutId id="2147483662" r:id="rId5"/>
    <p:sldLayoutId id="2147483651" r:id="rId6"/>
    <p:sldLayoutId id="2147483665" r:id="rId7"/>
    <p:sldLayoutId id="2147483652" r:id="rId8"/>
    <p:sldLayoutId id="2147483661" r:id="rId9"/>
    <p:sldLayoutId id="2147483663" r:id="rId10"/>
    <p:sldLayoutId id="2147483654" r:id="rId11"/>
    <p:sldLayoutId id="2147483655" r:id="rId12"/>
  </p:sldLayoutIdLst>
  <p:txStyles>
    <p:titleStyle>
      <a:lvl1pPr algn="l" defTabSz="914400" rtl="0" eaLnBrk="1" latinLnBrk="0" hangingPunct="1">
        <a:lnSpc>
          <a:spcPct val="90000"/>
        </a:lnSpc>
        <a:spcBef>
          <a:spcPct val="0"/>
        </a:spcBef>
        <a:buNone/>
        <a:defRPr sz="36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800"/>
        </a:spcBef>
        <a:buSzPct val="95000"/>
        <a:buFont typeface="Arial" panose="020B0604020202020204" pitchFamily="34" charset="0"/>
        <a:buNone/>
        <a:defRPr sz="2000" b="1" kern="1200">
          <a:solidFill>
            <a:schemeClr val="tx2"/>
          </a:solidFill>
          <a:latin typeface="+mj-lt"/>
          <a:ea typeface="+mn-ea"/>
          <a:cs typeface="+mn-cs"/>
        </a:defRPr>
      </a:lvl1pPr>
      <a:lvl2pPr marL="233363" indent="-233363" algn="l" defTabSz="914400" rtl="0" eaLnBrk="1" latinLnBrk="0" hangingPunct="1">
        <a:lnSpc>
          <a:spcPct val="100000"/>
        </a:lnSpc>
        <a:spcBef>
          <a:spcPts val="1800"/>
        </a:spcBef>
        <a:buFont typeface="Arial" panose="020B0604020202020204" pitchFamily="34" charset="0"/>
        <a:buChar char="•"/>
        <a:defRPr sz="1800" kern="1200">
          <a:solidFill>
            <a:schemeClr val="tx1"/>
          </a:solidFill>
          <a:latin typeface="+mj-lt"/>
          <a:ea typeface="+mn-ea"/>
          <a:cs typeface="+mn-cs"/>
        </a:defRPr>
      </a:lvl2pPr>
      <a:lvl3pPr marL="690563" indent="-233363" algn="l" defTabSz="914400" rtl="0" eaLnBrk="1" latinLnBrk="0" hangingPunct="1">
        <a:lnSpc>
          <a:spcPct val="100000"/>
        </a:lnSpc>
        <a:spcBef>
          <a:spcPts val="1800"/>
        </a:spcBef>
        <a:buFont typeface="Palatino" pitchFamily="2" charset="0"/>
        <a:buChar char="–"/>
        <a:defRPr sz="1600" i="0" kern="1200">
          <a:solidFill>
            <a:schemeClr val="tx1"/>
          </a:solidFill>
          <a:latin typeface="+mj-lt"/>
          <a:ea typeface="+mn-ea"/>
          <a:cs typeface="+mn-cs"/>
        </a:defRPr>
      </a:lvl3pPr>
      <a:lvl4pPr marL="1147763" indent="-233363" algn="l" defTabSz="914400" rtl="0" eaLnBrk="1" latinLnBrk="0" hangingPunct="1">
        <a:lnSpc>
          <a:spcPct val="100000"/>
        </a:lnSpc>
        <a:spcBef>
          <a:spcPts val="1800"/>
        </a:spcBef>
        <a:buFont typeface="Arial" panose="020B0604020202020204" pitchFamily="34" charset="0"/>
        <a:buChar char="•"/>
        <a:defRPr sz="1600" i="1" kern="1200">
          <a:solidFill>
            <a:schemeClr val="tx1"/>
          </a:solidFill>
          <a:latin typeface="+mj-lt"/>
          <a:ea typeface="+mn-ea"/>
          <a:cs typeface="+mn-cs"/>
        </a:defRPr>
      </a:lvl4pPr>
      <a:lvl5pPr marL="1604963" indent="-233363" algn="l" defTabSz="914400" rtl="0" eaLnBrk="1" latinLnBrk="0" hangingPunct="1">
        <a:lnSpc>
          <a:spcPct val="100000"/>
        </a:lnSpc>
        <a:spcBef>
          <a:spcPts val="1800"/>
        </a:spcBef>
        <a:buFont typeface="Palatino" pitchFamily="2" charset="0"/>
        <a:buChar char="–"/>
        <a:defRPr sz="14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672" userDrawn="1">
          <p15:clr>
            <a:srgbClr val="F26B43"/>
          </p15:clr>
        </p15:guide>
        <p15:guide id="2" pos="3840" userDrawn="1">
          <p15:clr>
            <a:srgbClr val="F26B43"/>
          </p15:clr>
        </p15:guide>
        <p15:guide id="3" orient="horz" pos="936" userDrawn="1">
          <p15:clr>
            <a:srgbClr val="F26B43"/>
          </p15:clr>
        </p15:guide>
        <p15:guide id="4" orient="horz" pos="2160" userDrawn="1">
          <p15:clr>
            <a:srgbClr val="F26B43"/>
          </p15:clr>
        </p15:guide>
        <p15:guide id="5" orient="horz" pos="984" userDrawn="1">
          <p15:clr>
            <a:srgbClr val="F26B43"/>
          </p15:clr>
        </p15:guide>
        <p15:guide id="6" orient="horz" pos="3744" userDrawn="1">
          <p15:clr>
            <a:srgbClr val="F26B43"/>
          </p15:clr>
        </p15:guide>
        <p15:guide id="7" orient="horz" pos="1128" userDrawn="1">
          <p15:clr>
            <a:srgbClr val="F26B43"/>
          </p15:clr>
        </p15:guide>
        <p15:guide id="8" pos="7440" userDrawn="1">
          <p15:clr>
            <a:srgbClr val="F26B43"/>
          </p15:clr>
        </p15:guide>
        <p15:guide id="9" pos="2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03122" y="731583"/>
            <a:ext cx="9144000" cy="2151843"/>
          </a:xfrm>
        </p:spPr>
        <p:txBody>
          <a:bodyPr/>
          <a:lstStyle/>
          <a:p>
            <a:r>
              <a:rPr lang="en-US" sz="5400" dirty="0">
                <a:cs typeface="Arial"/>
              </a:rPr>
              <a:t>[Title]</a:t>
            </a:r>
          </a:p>
        </p:txBody>
      </p:sp>
      <p:sp>
        <p:nvSpPr>
          <p:cNvPr id="3" name="Subtitle 2"/>
          <p:cNvSpPr>
            <a:spLocks noGrp="1"/>
          </p:cNvSpPr>
          <p:nvPr>
            <p:ph type="subTitle" idx="1"/>
          </p:nvPr>
        </p:nvSpPr>
        <p:spPr/>
        <p:txBody>
          <a:bodyPr vert="horz" lIns="0" tIns="0" rIns="0" bIns="0" rtlCol="0" anchor="t">
            <a:noAutofit/>
          </a:bodyPr>
          <a:lstStyle/>
          <a:p>
            <a:r>
              <a:rPr lang="en-US" sz="1800" b="1" dirty="0">
                <a:effectLst/>
                <a:cs typeface="Arial" panose="020B0604020202020204" pitchFamily="34" charset="0"/>
              </a:rPr>
              <a:t>MSA 8030 Communicating with Data </a:t>
            </a:r>
            <a:endParaRPr lang="en-US" dirty="0">
              <a:cs typeface="Arial" panose="020B0604020202020204" pitchFamily="34" charset="0"/>
            </a:endParaRPr>
          </a:p>
          <a:p>
            <a:endParaRPr lang="en-US" dirty="0">
              <a:cs typeface="Arial"/>
            </a:endParaRPr>
          </a:p>
        </p:txBody>
      </p:sp>
      <p:sp>
        <p:nvSpPr>
          <p:cNvPr id="7" name="Text Placeholder 6"/>
          <p:cNvSpPr>
            <a:spLocks noGrp="1"/>
          </p:cNvSpPr>
          <p:nvPr>
            <p:ph type="body" sz="quarter" idx="13"/>
          </p:nvPr>
        </p:nvSpPr>
        <p:spPr/>
        <p:txBody>
          <a:bodyPr vert="horz" lIns="0" tIns="0" rIns="0" bIns="0" rtlCol="0" anchor="t">
            <a:noAutofit/>
          </a:bodyPr>
          <a:lstStyle/>
          <a:p>
            <a:r>
              <a:rPr lang="en-US" dirty="0">
                <a:latin typeface="Arial"/>
                <a:cs typeface="Arial"/>
              </a:rPr>
              <a:t>October 21, 2024 </a:t>
            </a:r>
            <a:endParaRPr lang="en-US" dirty="0"/>
          </a:p>
        </p:txBody>
      </p:sp>
    </p:spTree>
    <p:extLst>
      <p:ext uri="{BB962C8B-B14F-4D97-AF65-F5344CB8AC3E}">
        <p14:creationId xmlns:p14="http://schemas.microsoft.com/office/powerpoint/2010/main" val="2947401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 shot of a graph&#10;&#10;Description automatically generated">
            <a:extLst>
              <a:ext uri="{FF2B5EF4-FFF2-40B4-BE49-F238E27FC236}">
                <a16:creationId xmlns:a16="http://schemas.microsoft.com/office/drawing/2014/main" id="{EB96B0C7-4DF8-1C82-0D82-522014C17BDE}"/>
              </a:ext>
            </a:extLst>
          </p:cNvPr>
          <p:cNvPicPr>
            <a:picLocks noGrp="1" noChangeAspect="1"/>
          </p:cNvPicPr>
          <p:nvPr>
            <p:ph idx="4294967295"/>
          </p:nvPr>
        </p:nvPicPr>
        <p:blipFill>
          <a:blip r:embed="rId2"/>
          <a:stretch>
            <a:fillRect/>
          </a:stretch>
        </p:blipFill>
        <p:spPr>
          <a:xfrm>
            <a:off x="2133600" y="850900"/>
            <a:ext cx="10058400" cy="5943600"/>
          </a:xfrm>
          <a:ln>
            <a:solidFill>
              <a:srgbClr val="FF0000"/>
            </a:solidFill>
            <a:prstDash val="sysDot"/>
          </a:ln>
        </p:spPr>
      </p:pic>
      <p:sp>
        <p:nvSpPr>
          <p:cNvPr id="6" name="TextBox 5">
            <a:extLst>
              <a:ext uri="{FF2B5EF4-FFF2-40B4-BE49-F238E27FC236}">
                <a16:creationId xmlns:a16="http://schemas.microsoft.com/office/drawing/2014/main" id="{FE5AE0AE-8504-6F34-3268-216BFD3F780C}"/>
              </a:ext>
            </a:extLst>
          </p:cNvPr>
          <p:cNvSpPr txBox="1"/>
          <p:nvPr/>
        </p:nvSpPr>
        <p:spPr>
          <a:xfrm>
            <a:off x="701457" y="306975"/>
            <a:ext cx="5003870" cy="1538883"/>
          </a:xfrm>
          <a:prstGeom prst="rect">
            <a:avLst/>
          </a:prstGeom>
          <a:noFill/>
        </p:spPr>
        <p:txBody>
          <a:bodyPr wrap="none" rtlCol="0">
            <a:spAutoFit/>
          </a:bodyPr>
          <a:lstStyle/>
          <a:p>
            <a:r>
              <a:rPr lang="en-US" sz="2800" dirty="0"/>
              <a:t>28pt Distribution of Trip Distance</a:t>
            </a:r>
          </a:p>
          <a:p>
            <a:r>
              <a:rPr lang="en-US" sz="2000" dirty="0"/>
              <a:t>20pt</a:t>
            </a:r>
          </a:p>
          <a:p>
            <a:r>
              <a:rPr lang="en-US" sz="1600" dirty="0"/>
              <a:t>16pt</a:t>
            </a:r>
          </a:p>
          <a:p>
            <a:r>
              <a:rPr lang="en-US" sz="1200" dirty="0"/>
              <a:t>12pt</a:t>
            </a:r>
          </a:p>
          <a:p>
            <a:endParaRPr lang="en-US" dirty="0"/>
          </a:p>
        </p:txBody>
      </p:sp>
      <p:sp>
        <p:nvSpPr>
          <p:cNvPr id="7" name="Rounded Rectangular Callout 6">
            <a:extLst>
              <a:ext uri="{FF2B5EF4-FFF2-40B4-BE49-F238E27FC236}">
                <a16:creationId xmlns:a16="http://schemas.microsoft.com/office/drawing/2014/main" id="{6253E0FF-D448-B3EB-681D-0DCC9ECE60BE}"/>
              </a:ext>
            </a:extLst>
          </p:cNvPr>
          <p:cNvSpPr/>
          <p:nvPr/>
        </p:nvSpPr>
        <p:spPr>
          <a:xfrm>
            <a:off x="137787" y="4514768"/>
            <a:ext cx="1640910" cy="1189972"/>
          </a:xfrm>
          <a:prstGeom prst="wedgeRoundRectCallout">
            <a:avLst>
              <a:gd name="adj1" fmla="val 52450"/>
              <a:gd name="adj2" fmla="val 74079"/>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Size of figure</a:t>
            </a:r>
          </a:p>
          <a:p>
            <a:pPr algn="ctr"/>
            <a:r>
              <a:rPr lang="en-US" sz="1600" dirty="0"/>
              <a:t>11 x 6.5</a:t>
            </a:r>
          </a:p>
        </p:txBody>
      </p:sp>
      <p:sp>
        <p:nvSpPr>
          <p:cNvPr id="8" name="Rounded Rectangular Callout 7">
            <a:extLst>
              <a:ext uri="{FF2B5EF4-FFF2-40B4-BE49-F238E27FC236}">
                <a16:creationId xmlns:a16="http://schemas.microsoft.com/office/drawing/2014/main" id="{2CD2AA69-D81A-F81C-5143-32FF6A6CEC64}"/>
              </a:ext>
            </a:extLst>
          </p:cNvPr>
          <p:cNvSpPr/>
          <p:nvPr/>
        </p:nvSpPr>
        <p:spPr>
          <a:xfrm>
            <a:off x="528180" y="1845858"/>
            <a:ext cx="1640910" cy="1189972"/>
          </a:xfrm>
          <a:prstGeom prst="wedgeRoundRectCallout">
            <a:avLst>
              <a:gd name="adj1" fmla="val 138709"/>
              <a:gd name="adj2" fmla="val -115395"/>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The Matplotlib fonts </a:t>
            </a:r>
            <a:r>
              <a:rPr lang="en-US" sz="1600" dirty="0" err="1"/>
              <a:t>areb</a:t>
            </a:r>
            <a:r>
              <a:rPr lang="en-US" sz="1600" dirty="0"/>
              <a:t> </a:t>
            </a:r>
            <a:r>
              <a:rPr lang="en-US" sz="1600" dirty="0" err="1"/>
              <a:t>igger</a:t>
            </a:r>
            <a:endParaRPr lang="en-US" sz="1600" dirty="0"/>
          </a:p>
        </p:txBody>
      </p:sp>
    </p:spTree>
    <p:extLst>
      <p:ext uri="{BB962C8B-B14F-4D97-AF65-F5344CB8AC3E}">
        <p14:creationId xmlns:p14="http://schemas.microsoft.com/office/powerpoint/2010/main" val="7355871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ontent Placeholder 4">
            <a:extLst>
              <a:ext uri="{FF2B5EF4-FFF2-40B4-BE49-F238E27FC236}">
                <a16:creationId xmlns:a16="http://schemas.microsoft.com/office/drawing/2014/main" id="{F04B3830-A6E7-2D67-04B3-C50650053543}"/>
              </a:ext>
            </a:extLst>
          </p:cNvPr>
          <p:cNvGraphicFramePr>
            <a:graphicFrameLocks noGrp="1"/>
          </p:cNvGraphicFramePr>
          <p:nvPr>
            <p:ph idx="4294967295"/>
            <p:extLst>
              <p:ext uri="{D42A27DB-BD31-4B8C-83A1-F6EECF244321}">
                <p14:modId xmlns:p14="http://schemas.microsoft.com/office/powerpoint/2010/main" val="3366463362"/>
              </p:ext>
            </p:extLst>
          </p:nvPr>
        </p:nvGraphicFramePr>
        <p:xfrm>
          <a:off x="381000" y="216345"/>
          <a:ext cx="11429995" cy="5894016"/>
        </p:xfrm>
        <a:graphic>
          <a:graphicData uri="http://schemas.openxmlformats.org/drawingml/2006/table">
            <a:tbl>
              <a:tblPr firstRow="1" firstCol="1" bandRow="1">
                <a:tableStyleId>{85BE263C-DBD7-4A20-BB59-AAB30ACAA65A}</a:tableStyleId>
              </a:tblPr>
              <a:tblGrid>
                <a:gridCol w="1722891">
                  <a:extLst>
                    <a:ext uri="{9D8B030D-6E8A-4147-A177-3AD203B41FA5}">
                      <a16:colId xmlns:a16="http://schemas.microsoft.com/office/drawing/2014/main" val="3776539585"/>
                    </a:ext>
                  </a:extLst>
                </a:gridCol>
                <a:gridCol w="1000798">
                  <a:extLst>
                    <a:ext uri="{9D8B030D-6E8A-4147-A177-3AD203B41FA5}">
                      <a16:colId xmlns:a16="http://schemas.microsoft.com/office/drawing/2014/main" val="3681808882"/>
                    </a:ext>
                  </a:extLst>
                </a:gridCol>
                <a:gridCol w="1418853">
                  <a:extLst>
                    <a:ext uri="{9D8B030D-6E8A-4147-A177-3AD203B41FA5}">
                      <a16:colId xmlns:a16="http://schemas.microsoft.com/office/drawing/2014/main" val="3120872914"/>
                    </a:ext>
                  </a:extLst>
                </a:gridCol>
                <a:gridCol w="1548702">
                  <a:extLst>
                    <a:ext uri="{9D8B030D-6E8A-4147-A177-3AD203B41FA5}">
                      <a16:colId xmlns:a16="http://schemas.microsoft.com/office/drawing/2014/main" val="4258991998"/>
                    </a:ext>
                  </a:extLst>
                </a:gridCol>
                <a:gridCol w="1710224">
                  <a:extLst>
                    <a:ext uri="{9D8B030D-6E8A-4147-A177-3AD203B41FA5}">
                      <a16:colId xmlns:a16="http://schemas.microsoft.com/office/drawing/2014/main" val="933735871"/>
                    </a:ext>
                  </a:extLst>
                </a:gridCol>
                <a:gridCol w="886783">
                  <a:extLst>
                    <a:ext uri="{9D8B030D-6E8A-4147-A177-3AD203B41FA5}">
                      <a16:colId xmlns:a16="http://schemas.microsoft.com/office/drawing/2014/main" val="4139535589"/>
                    </a:ext>
                  </a:extLst>
                </a:gridCol>
                <a:gridCol w="1038802">
                  <a:extLst>
                    <a:ext uri="{9D8B030D-6E8A-4147-A177-3AD203B41FA5}">
                      <a16:colId xmlns:a16="http://schemas.microsoft.com/office/drawing/2014/main" val="3921102849"/>
                    </a:ext>
                  </a:extLst>
                </a:gridCol>
                <a:gridCol w="988130">
                  <a:extLst>
                    <a:ext uri="{9D8B030D-6E8A-4147-A177-3AD203B41FA5}">
                      <a16:colId xmlns:a16="http://schemas.microsoft.com/office/drawing/2014/main" val="2719149446"/>
                    </a:ext>
                  </a:extLst>
                </a:gridCol>
                <a:gridCol w="1114812">
                  <a:extLst>
                    <a:ext uri="{9D8B030D-6E8A-4147-A177-3AD203B41FA5}">
                      <a16:colId xmlns:a16="http://schemas.microsoft.com/office/drawing/2014/main" val="222860254"/>
                    </a:ext>
                  </a:extLst>
                </a:gridCol>
              </a:tblGrid>
              <a:tr h="342624">
                <a:tc>
                  <a:txBody>
                    <a:bodyPr/>
                    <a:lstStyle/>
                    <a:p>
                      <a:pPr algn="l" fontAlgn="t"/>
                      <a:r>
                        <a:rPr lang="en-US" sz="1200" u="none" strike="noStrike" dirty="0">
                          <a:effectLst/>
                        </a:rPr>
                        <a:t>field</a:t>
                      </a:r>
                      <a:endParaRPr lang="en-US" sz="1200" b="1" i="0" u="none" strike="noStrike" dirty="0">
                        <a:solidFill>
                          <a:srgbClr val="000000"/>
                        </a:solidFill>
                        <a:effectLst/>
                        <a:latin typeface="Calibri" panose="020F0502020204030204" pitchFamily="34" charset="0"/>
                      </a:endParaRPr>
                    </a:p>
                  </a:txBody>
                  <a:tcPr marL="182880" marR="182880" marT="0" marB="0" anchor="ctr"/>
                </a:tc>
                <a:tc>
                  <a:txBody>
                    <a:bodyPr/>
                    <a:lstStyle/>
                    <a:p>
                      <a:pPr algn="ctr" fontAlgn="t"/>
                      <a:r>
                        <a:rPr lang="en-US" sz="1200" u="none" strike="noStrike" dirty="0">
                          <a:effectLst/>
                        </a:rPr>
                        <a:t>count</a:t>
                      </a:r>
                      <a:endParaRPr lang="en-US" sz="1200" b="1" i="0" u="none" strike="noStrike" dirty="0">
                        <a:solidFill>
                          <a:srgbClr val="000000"/>
                        </a:solidFill>
                        <a:effectLst/>
                        <a:latin typeface="Calibri" panose="020F0502020204030204" pitchFamily="34" charset="0"/>
                      </a:endParaRPr>
                    </a:p>
                  </a:txBody>
                  <a:tcPr marL="182880" marR="182880" marT="0" marB="0" anchor="ctr"/>
                </a:tc>
                <a:tc>
                  <a:txBody>
                    <a:bodyPr/>
                    <a:lstStyle/>
                    <a:p>
                      <a:pPr algn="ctr" fontAlgn="t"/>
                      <a:r>
                        <a:rPr lang="en-US" sz="1200" u="none" strike="noStrike" dirty="0">
                          <a:effectLst/>
                        </a:rPr>
                        <a:t>mean</a:t>
                      </a:r>
                      <a:endParaRPr lang="en-US" sz="1200" b="1" i="0" u="none" strike="noStrike" dirty="0">
                        <a:solidFill>
                          <a:srgbClr val="000000"/>
                        </a:solidFill>
                        <a:effectLst/>
                        <a:latin typeface="Calibri" panose="020F0502020204030204" pitchFamily="34" charset="0"/>
                      </a:endParaRPr>
                    </a:p>
                  </a:txBody>
                  <a:tcPr marL="182880" marR="182880" marT="0" marB="0" anchor="ctr"/>
                </a:tc>
                <a:tc>
                  <a:txBody>
                    <a:bodyPr/>
                    <a:lstStyle/>
                    <a:p>
                      <a:pPr algn="ctr" fontAlgn="t"/>
                      <a:r>
                        <a:rPr lang="en-US" sz="1200" u="none" strike="noStrike" dirty="0">
                          <a:effectLst/>
                        </a:rPr>
                        <a:t>min</a:t>
                      </a:r>
                      <a:endParaRPr lang="en-US" sz="1200" b="1" i="0" u="none" strike="noStrike" dirty="0">
                        <a:solidFill>
                          <a:srgbClr val="000000"/>
                        </a:solidFill>
                        <a:effectLst/>
                        <a:latin typeface="Calibri" panose="020F0502020204030204" pitchFamily="34" charset="0"/>
                      </a:endParaRPr>
                    </a:p>
                  </a:txBody>
                  <a:tcPr marL="182880" marR="182880" marT="0" marB="0" anchor="ctr"/>
                </a:tc>
                <a:tc>
                  <a:txBody>
                    <a:bodyPr/>
                    <a:lstStyle/>
                    <a:p>
                      <a:pPr algn="ctr" fontAlgn="t"/>
                      <a:r>
                        <a:rPr lang="en-US" sz="1200" u="none" strike="noStrike" dirty="0">
                          <a:effectLst/>
                        </a:rPr>
                        <a:t>25%</a:t>
                      </a:r>
                      <a:endParaRPr lang="en-US" sz="1200" b="1" i="0" u="none" strike="noStrike" dirty="0">
                        <a:solidFill>
                          <a:srgbClr val="000000"/>
                        </a:solidFill>
                        <a:effectLst/>
                        <a:latin typeface="Calibri" panose="020F0502020204030204" pitchFamily="34" charset="0"/>
                      </a:endParaRPr>
                    </a:p>
                  </a:txBody>
                  <a:tcPr marL="182880" marR="182880" marT="0" marB="0" anchor="ctr"/>
                </a:tc>
                <a:tc>
                  <a:txBody>
                    <a:bodyPr/>
                    <a:lstStyle/>
                    <a:p>
                      <a:pPr algn="ctr" fontAlgn="t"/>
                      <a:r>
                        <a:rPr lang="en-US" sz="1200" u="none" strike="noStrike" dirty="0">
                          <a:effectLst/>
                        </a:rPr>
                        <a:t>50%</a:t>
                      </a:r>
                      <a:endParaRPr lang="en-US" sz="1200" b="1" i="0" u="none" strike="noStrike" dirty="0">
                        <a:solidFill>
                          <a:srgbClr val="000000"/>
                        </a:solidFill>
                        <a:effectLst/>
                        <a:latin typeface="Calibri" panose="020F0502020204030204" pitchFamily="34" charset="0"/>
                      </a:endParaRPr>
                    </a:p>
                  </a:txBody>
                  <a:tcPr marL="182880" marR="182880" marT="0" marB="0" anchor="ctr"/>
                </a:tc>
                <a:tc>
                  <a:txBody>
                    <a:bodyPr/>
                    <a:lstStyle/>
                    <a:p>
                      <a:pPr algn="ctr" fontAlgn="t"/>
                      <a:r>
                        <a:rPr lang="en-US" sz="1200" u="none" strike="noStrike" dirty="0">
                          <a:effectLst/>
                        </a:rPr>
                        <a:t>75%</a:t>
                      </a:r>
                      <a:endParaRPr lang="en-US" sz="1200" b="1" i="0" u="none" strike="noStrike" dirty="0">
                        <a:solidFill>
                          <a:srgbClr val="000000"/>
                        </a:solidFill>
                        <a:effectLst/>
                        <a:latin typeface="Calibri" panose="020F0502020204030204" pitchFamily="34" charset="0"/>
                      </a:endParaRPr>
                    </a:p>
                  </a:txBody>
                  <a:tcPr marL="182880" marR="182880" marT="0" marB="0" anchor="ctr"/>
                </a:tc>
                <a:tc>
                  <a:txBody>
                    <a:bodyPr/>
                    <a:lstStyle/>
                    <a:p>
                      <a:pPr algn="ctr" fontAlgn="t"/>
                      <a:r>
                        <a:rPr lang="en-US" sz="1200" u="none" strike="noStrike" dirty="0">
                          <a:effectLst/>
                        </a:rPr>
                        <a:t>max</a:t>
                      </a:r>
                      <a:endParaRPr lang="en-US" sz="1200" b="1" i="0" u="none" strike="noStrike" dirty="0">
                        <a:solidFill>
                          <a:srgbClr val="000000"/>
                        </a:solidFill>
                        <a:effectLst/>
                        <a:latin typeface="Calibri" panose="020F0502020204030204" pitchFamily="34" charset="0"/>
                      </a:endParaRPr>
                    </a:p>
                  </a:txBody>
                  <a:tcPr marL="182880" marR="182880" marT="0" marB="0" anchor="ctr"/>
                </a:tc>
                <a:tc>
                  <a:txBody>
                    <a:bodyPr/>
                    <a:lstStyle/>
                    <a:p>
                      <a:pPr algn="ctr" fontAlgn="t"/>
                      <a:r>
                        <a:rPr lang="en-US" sz="1200" u="none" strike="noStrike" dirty="0">
                          <a:effectLst/>
                        </a:rPr>
                        <a:t>std</a:t>
                      </a:r>
                      <a:endParaRPr lang="en-US" sz="1200" b="1" i="0" u="none" strike="noStrike" dirty="0">
                        <a:solidFill>
                          <a:srgbClr val="000000"/>
                        </a:solidFill>
                        <a:effectLst/>
                        <a:latin typeface="Calibri" panose="020F0502020204030204" pitchFamily="34" charset="0"/>
                      </a:endParaRPr>
                    </a:p>
                  </a:txBody>
                  <a:tcPr marL="182880" marR="182880" marT="0" marB="0" anchor="ctr"/>
                </a:tc>
                <a:extLst>
                  <a:ext uri="{0D108BD9-81ED-4DB2-BD59-A6C34878D82A}">
                    <a16:rowId xmlns:a16="http://schemas.microsoft.com/office/drawing/2014/main" val="2781651108"/>
                  </a:ext>
                </a:extLst>
              </a:tr>
              <a:tr h="342624">
                <a:tc>
                  <a:txBody>
                    <a:bodyPr/>
                    <a:lstStyle/>
                    <a:p>
                      <a:pPr algn="l" fontAlgn="t"/>
                      <a:r>
                        <a:rPr lang="en-US" sz="1200" u="none" strike="noStrike" dirty="0" err="1">
                          <a:effectLst/>
                        </a:rPr>
                        <a:t>VendorID</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1.730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0.444</a:t>
                      </a:r>
                      <a:endParaRPr lang="en-US" sz="1200" b="0" i="0" u="none" strike="noStrike">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1046020520"/>
                  </a:ext>
                </a:extLst>
              </a:tr>
              <a:tr h="342624">
                <a:tc>
                  <a:txBody>
                    <a:bodyPr/>
                    <a:lstStyle/>
                    <a:p>
                      <a:pPr algn="l" fontAlgn="t"/>
                      <a:r>
                        <a:rPr lang="en-US" sz="1200" u="none" strike="noStrike" dirty="0" err="1">
                          <a:effectLst/>
                        </a:rPr>
                        <a:t>passenger_count</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2,995,023</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1.363</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9.000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0.896</a:t>
                      </a:r>
                      <a:endParaRPr lang="en-US" sz="1200" b="0" i="0" u="none" strike="noStrike" dirty="0">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3048695546"/>
                  </a:ext>
                </a:extLst>
              </a:tr>
              <a:tr h="342624">
                <a:tc>
                  <a:txBody>
                    <a:bodyPr/>
                    <a:lstStyle/>
                    <a:p>
                      <a:pPr algn="l" fontAlgn="t"/>
                      <a:r>
                        <a:rPr lang="en-US" sz="1200" u="none" strike="noStrike" dirty="0" err="1">
                          <a:effectLst/>
                        </a:rPr>
                        <a:t>trip_distance</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3.847</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0.000</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1.060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1.800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3.330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258928.150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249.584</a:t>
                      </a:r>
                      <a:endParaRPr lang="en-US" sz="1200" b="0" i="0" u="none" strike="noStrike" dirty="0">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2024241112"/>
                  </a:ext>
                </a:extLst>
              </a:tr>
              <a:tr h="342624">
                <a:tc>
                  <a:txBody>
                    <a:bodyPr/>
                    <a:lstStyle/>
                    <a:p>
                      <a:pPr algn="l" fontAlgn="t"/>
                      <a:r>
                        <a:rPr lang="en-US" sz="1200" u="none" strike="noStrike" dirty="0" err="1">
                          <a:effectLst/>
                        </a:rPr>
                        <a:t>RatecodeID</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2,995,023</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1.497</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99.000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6.475</a:t>
                      </a:r>
                      <a:endParaRPr lang="en-US" sz="1200" b="0" i="0" u="none" strike="noStrike" dirty="0">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1121395097"/>
                  </a:ext>
                </a:extLst>
              </a:tr>
              <a:tr h="342624">
                <a:tc>
                  <a:txBody>
                    <a:bodyPr/>
                    <a:lstStyle/>
                    <a:p>
                      <a:pPr algn="l" fontAlgn="t"/>
                      <a:r>
                        <a:rPr lang="en-US" sz="1200" u="none" strike="noStrike" dirty="0" err="1">
                          <a:effectLst/>
                        </a:rPr>
                        <a:t>PULocationID</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166.398</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132.000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162.000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234.000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265.000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64.244</a:t>
                      </a:r>
                      <a:endParaRPr lang="en-US" sz="1200" b="0" i="0" u="none" strike="noStrike" dirty="0">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1753681321"/>
                  </a:ext>
                </a:extLst>
              </a:tr>
              <a:tr h="342624">
                <a:tc>
                  <a:txBody>
                    <a:bodyPr/>
                    <a:lstStyle/>
                    <a:p>
                      <a:pPr algn="l" fontAlgn="t"/>
                      <a:r>
                        <a:rPr lang="en-US" sz="1200" u="none" strike="noStrike" dirty="0" err="1">
                          <a:effectLst/>
                        </a:rPr>
                        <a:t>DOLocationID</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164.393</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114.000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162.000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234.000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265.000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69.944</a:t>
                      </a:r>
                      <a:endParaRPr lang="en-US" sz="1200" b="0" i="0" u="none" strike="noStrike" dirty="0">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1096677676"/>
                  </a:ext>
                </a:extLst>
              </a:tr>
              <a:tr h="342624">
                <a:tc>
                  <a:txBody>
                    <a:bodyPr/>
                    <a:lstStyle/>
                    <a:p>
                      <a:pPr algn="l" fontAlgn="t"/>
                      <a:r>
                        <a:rPr lang="en-US" sz="1200" u="none" strike="noStrike" dirty="0" err="1">
                          <a:effectLst/>
                        </a:rPr>
                        <a:t>payment_type</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1.194</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4.000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0.529</a:t>
                      </a:r>
                      <a:endParaRPr lang="en-US" sz="1200" b="0" i="0" u="none" strike="noStrike" dirty="0">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3393551741"/>
                  </a:ext>
                </a:extLst>
              </a:tr>
              <a:tr h="342624">
                <a:tc>
                  <a:txBody>
                    <a:bodyPr/>
                    <a:lstStyle/>
                    <a:p>
                      <a:pPr algn="l" fontAlgn="t"/>
                      <a:r>
                        <a:rPr lang="en-US" sz="1200" u="none" strike="noStrike" dirty="0" err="1">
                          <a:effectLst/>
                        </a:rPr>
                        <a:t>fare_amount</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18.367</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-900.000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8.600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12.800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20.500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1160.100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17.808</a:t>
                      </a:r>
                      <a:endParaRPr lang="en-US" sz="1200" b="0" i="0" u="none" strike="noStrike" dirty="0">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3041554099"/>
                  </a:ext>
                </a:extLst>
              </a:tr>
              <a:tr h="342624">
                <a:tc>
                  <a:txBody>
                    <a:bodyPr/>
                    <a:lstStyle/>
                    <a:p>
                      <a:pPr algn="l" fontAlgn="t"/>
                      <a:r>
                        <a:rPr lang="en-US" sz="1200" u="none" strike="noStrike">
                          <a:effectLst/>
                        </a:rPr>
                        <a:t>extra</a:t>
                      </a:r>
                      <a:endParaRPr lang="en-US" sz="1200" b="1" i="0" u="none" strike="noStrike">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1.538</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-7.500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2.500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12.500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1.790</a:t>
                      </a:r>
                      <a:endParaRPr lang="en-US" sz="1200" b="0" i="0" u="none" strike="noStrike">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1466211016"/>
                  </a:ext>
                </a:extLst>
              </a:tr>
              <a:tr h="342624">
                <a:tc>
                  <a:txBody>
                    <a:bodyPr/>
                    <a:lstStyle/>
                    <a:p>
                      <a:pPr algn="l" fontAlgn="t"/>
                      <a:r>
                        <a:rPr lang="en-US" sz="1200" u="none" strike="noStrike" dirty="0" err="1">
                          <a:effectLst/>
                        </a:rPr>
                        <a:t>mta_tax</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0.488</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-0.500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0.500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0.500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0.500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53.160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0.103</a:t>
                      </a:r>
                      <a:endParaRPr lang="en-US" sz="1200" b="0" i="0" u="none" strike="noStrike">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1949249455"/>
                  </a:ext>
                </a:extLst>
              </a:tr>
              <a:tr h="342624">
                <a:tc>
                  <a:txBody>
                    <a:bodyPr/>
                    <a:lstStyle/>
                    <a:p>
                      <a:pPr algn="l" fontAlgn="t"/>
                      <a:r>
                        <a:rPr lang="en-US" sz="1200" u="none" strike="noStrike">
                          <a:effectLst/>
                        </a:rPr>
                        <a:t>tip_amount</a:t>
                      </a:r>
                      <a:endParaRPr lang="en-US" sz="1200" b="1" i="0" u="none" strike="noStrike">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3.368</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-96.220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2.720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4.200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380.800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3.827</a:t>
                      </a:r>
                      <a:endParaRPr lang="en-US" sz="1200" b="0" i="0" u="none" strike="noStrike">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4219748659"/>
                  </a:ext>
                </a:extLst>
              </a:tr>
              <a:tr h="342624">
                <a:tc>
                  <a:txBody>
                    <a:bodyPr/>
                    <a:lstStyle/>
                    <a:p>
                      <a:pPr algn="l" fontAlgn="t"/>
                      <a:r>
                        <a:rPr lang="en-US" sz="1200" u="none" strike="noStrike" dirty="0" err="1">
                          <a:effectLst/>
                        </a:rPr>
                        <a:t>tolls_amount</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0.518</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-65.000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196.990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2.018</a:t>
                      </a:r>
                      <a:endParaRPr lang="en-US" sz="1200" b="0" i="0" u="none" strike="noStrike">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3788189716"/>
                  </a:ext>
                </a:extLst>
              </a:tr>
              <a:tr h="342624">
                <a:tc>
                  <a:txBody>
                    <a:bodyPr/>
                    <a:lstStyle/>
                    <a:p>
                      <a:pPr algn="l" fontAlgn="t"/>
                      <a:r>
                        <a:rPr lang="en-US" sz="1200" u="none" strike="noStrike" dirty="0" err="1">
                          <a:effectLst/>
                        </a:rPr>
                        <a:t>improvement_surcharge</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0.982</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0.183</a:t>
                      </a:r>
                      <a:endParaRPr lang="en-US" sz="1200" b="0" i="0" u="none" strike="noStrike">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1447674168"/>
                  </a:ext>
                </a:extLst>
              </a:tr>
              <a:tr h="342624">
                <a:tc>
                  <a:txBody>
                    <a:bodyPr/>
                    <a:lstStyle/>
                    <a:p>
                      <a:pPr algn="l" fontAlgn="t"/>
                      <a:r>
                        <a:rPr lang="en-US" sz="1200" u="none" strike="noStrike" dirty="0" err="1">
                          <a:effectLst/>
                        </a:rPr>
                        <a:t>total_amount</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3,066,766</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27.020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-751.000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15.400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20.160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28.700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1169.400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22.164</a:t>
                      </a:r>
                      <a:endParaRPr lang="en-US" sz="1200" b="0" i="0" u="none" strike="noStrike">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1610787609"/>
                  </a:ext>
                </a:extLst>
              </a:tr>
              <a:tr h="342624">
                <a:tc>
                  <a:txBody>
                    <a:bodyPr/>
                    <a:lstStyle/>
                    <a:p>
                      <a:pPr algn="l" fontAlgn="t"/>
                      <a:r>
                        <a:rPr lang="en-US" sz="1200" u="none" strike="noStrike" dirty="0" err="1">
                          <a:effectLst/>
                        </a:rPr>
                        <a:t>congestion_surcharge</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2,995,023</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2.274</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-2.500</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2.500</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2.500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2.500</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2.500</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0.772</a:t>
                      </a:r>
                      <a:endParaRPr lang="en-US" sz="1200" b="0" i="0" u="none" strike="noStrike">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905083675"/>
                  </a:ext>
                </a:extLst>
              </a:tr>
              <a:tr h="342624">
                <a:tc>
                  <a:txBody>
                    <a:bodyPr/>
                    <a:lstStyle/>
                    <a:p>
                      <a:pPr algn="l" fontAlgn="t"/>
                      <a:r>
                        <a:rPr lang="en-US" sz="1200" u="none" strike="noStrike" dirty="0" err="1">
                          <a:effectLst/>
                        </a:rPr>
                        <a:t>airport_fee</a:t>
                      </a:r>
                      <a:endParaRPr lang="en-US" sz="1200" b="1" i="0" u="none" strike="noStrike" dirty="0">
                        <a:solidFill>
                          <a:srgbClr val="000000"/>
                        </a:solidFill>
                        <a:effectLst/>
                        <a:latin typeface="Calibri" panose="020F0502020204030204" pitchFamily="34" charset="0"/>
                      </a:endParaRPr>
                    </a:p>
                  </a:txBody>
                  <a:tcPr marL="182880" marT="0" marB="0" anchor="ctr"/>
                </a:tc>
                <a:tc>
                  <a:txBody>
                    <a:bodyPr/>
                    <a:lstStyle/>
                    <a:p>
                      <a:pPr algn="l" fontAlgn="b"/>
                      <a:r>
                        <a:rPr lang="en-US" sz="1200" u="none" strike="noStrike" dirty="0">
                          <a:effectLst/>
                        </a:rPr>
                        <a:t>2,995,023</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0.107</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-1.250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0.000</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0.000</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a:effectLst/>
                        </a:rPr>
                        <a:t>0.000</a:t>
                      </a:r>
                      <a:endParaRPr lang="en-US" sz="1200" b="0" i="0" u="none" strike="noStrike">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1.250</a:t>
                      </a:r>
                      <a:endParaRPr lang="en-US" sz="1200" b="0" i="0" u="none" strike="noStrike" dirty="0">
                        <a:solidFill>
                          <a:srgbClr val="000000"/>
                        </a:solidFill>
                        <a:effectLst/>
                        <a:latin typeface="Calibri" panose="020F0502020204030204" pitchFamily="34" charset="0"/>
                      </a:endParaRPr>
                    </a:p>
                  </a:txBody>
                  <a:tcPr marL="182880" marT="0" marB="0" anchor="ctr"/>
                </a:tc>
                <a:tc>
                  <a:txBody>
                    <a:bodyPr/>
                    <a:lstStyle/>
                    <a:p>
                      <a:pPr algn="r" fontAlgn="b"/>
                      <a:r>
                        <a:rPr lang="en-US" sz="1200" u="none" strike="noStrike" dirty="0">
                          <a:effectLst/>
                        </a:rPr>
                        <a:t>0.356</a:t>
                      </a:r>
                      <a:endParaRPr lang="en-US" sz="1200" b="0" i="0" u="none" strike="noStrike" dirty="0">
                        <a:solidFill>
                          <a:srgbClr val="000000"/>
                        </a:solidFill>
                        <a:effectLst/>
                        <a:latin typeface="Calibri" panose="020F0502020204030204" pitchFamily="34" charset="0"/>
                      </a:endParaRPr>
                    </a:p>
                  </a:txBody>
                  <a:tcPr marL="182880" marT="0" marB="0" anchor="ctr"/>
                </a:tc>
                <a:extLst>
                  <a:ext uri="{0D108BD9-81ED-4DB2-BD59-A6C34878D82A}">
                    <a16:rowId xmlns:a16="http://schemas.microsoft.com/office/drawing/2014/main" val="2401760748"/>
                  </a:ext>
                </a:extLst>
              </a:tr>
            </a:tbl>
          </a:graphicData>
        </a:graphic>
      </p:graphicFrame>
      <p:sp>
        <p:nvSpPr>
          <p:cNvPr id="10" name="Rounded Rectangular Callout 9">
            <a:extLst>
              <a:ext uri="{FF2B5EF4-FFF2-40B4-BE49-F238E27FC236}">
                <a16:creationId xmlns:a16="http://schemas.microsoft.com/office/drawing/2014/main" id="{6AF54C58-52E0-127A-E73F-7B65E81BBBD8}"/>
              </a:ext>
            </a:extLst>
          </p:cNvPr>
          <p:cNvSpPr/>
          <p:nvPr/>
        </p:nvSpPr>
        <p:spPr>
          <a:xfrm>
            <a:off x="8429875" y="5348614"/>
            <a:ext cx="1640910" cy="1189972"/>
          </a:xfrm>
          <a:prstGeom prst="wedgeRoundRectCallout">
            <a:avLst>
              <a:gd name="adj1" fmla="val -88810"/>
              <a:gd name="adj2" fmla="val -42675"/>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t>This is way too much! </a:t>
            </a:r>
          </a:p>
        </p:txBody>
      </p:sp>
    </p:spTree>
    <p:extLst>
      <p:ext uri="{BB962C8B-B14F-4D97-AF65-F5344CB8AC3E}">
        <p14:creationId xmlns:p14="http://schemas.microsoft.com/office/powerpoint/2010/main" val="2239554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Color palette</a:t>
            </a:r>
          </a:p>
        </p:txBody>
      </p:sp>
      <p:sp>
        <p:nvSpPr>
          <p:cNvPr id="3" name="TextBox 2"/>
          <p:cNvSpPr txBox="1"/>
          <p:nvPr/>
        </p:nvSpPr>
        <p:spPr>
          <a:xfrm>
            <a:off x="460376" y="1578108"/>
            <a:ext cx="4746849" cy="398118"/>
          </a:xfrm>
          <a:prstGeom prst="rect">
            <a:avLst/>
          </a:prstGeom>
          <a:noFill/>
        </p:spPr>
        <p:txBody>
          <a:bodyPr lIns="0" tIns="0" rIns="0" bIns="0"/>
          <a:lstStyle/>
          <a:p>
            <a:pPr defTabSz="679097">
              <a:defRPr/>
            </a:pPr>
            <a:r>
              <a:rPr lang="en-US" sz="1600" b="1" dirty="0">
                <a:solidFill>
                  <a:schemeClr val="tx2"/>
                </a:solidFill>
                <a:latin typeface="Arial" panose="020B0604020202020204" pitchFamily="34" charset="0"/>
                <a:cs typeface="Amplitude Light"/>
              </a:rPr>
              <a:t>Primary Palette</a:t>
            </a:r>
          </a:p>
        </p:txBody>
      </p:sp>
      <p:sp>
        <p:nvSpPr>
          <p:cNvPr id="4" name="TextBox 40"/>
          <p:cNvSpPr txBox="1">
            <a:spLocks noChangeArrowheads="1"/>
          </p:cNvSpPr>
          <p:nvPr/>
        </p:nvSpPr>
        <p:spPr bwMode="auto">
          <a:xfrm>
            <a:off x="460375" y="1870475"/>
            <a:ext cx="3943440" cy="398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sz="2000">
                <a:solidFill>
                  <a:schemeClr val="tx1"/>
                </a:solidFill>
                <a:latin typeface="Amplitude-Light" pitchFamily="2" charset="0"/>
                <a:ea typeface="MS PGothic" pitchFamily="34" charset="-128"/>
              </a:defRPr>
            </a:lvl1pPr>
            <a:lvl2pPr marL="742950" indent="-285750">
              <a:defRPr sz="2000">
                <a:solidFill>
                  <a:schemeClr val="tx1"/>
                </a:solidFill>
                <a:latin typeface="Amplitude-Light" pitchFamily="2" charset="0"/>
                <a:ea typeface="MS PGothic" pitchFamily="34" charset="-128"/>
              </a:defRPr>
            </a:lvl2pPr>
            <a:lvl3pPr marL="1143000" indent="-228600">
              <a:defRPr sz="2000">
                <a:solidFill>
                  <a:schemeClr val="tx1"/>
                </a:solidFill>
                <a:latin typeface="Amplitude-Light" pitchFamily="2" charset="0"/>
                <a:ea typeface="MS PGothic" pitchFamily="34" charset="-128"/>
              </a:defRPr>
            </a:lvl3pPr>
            <a:lvl4pPr marL="1600200" indent="-228600">
              <a:defRPr sz="2000">
                <a:solidFill>
                  <a:schemeClr val="tx1"/>
                </a:solidFill>
                <a:latin typeface="Amplitude-Light" pitchFamily="2" charset="0"/>
                <a:ea typeface="MS PGothic" pitchFamily="34" charset="-128"/>
              </a:defRPr>
            </a:lvl4pPr>
            <a:lvl5pPr marL="2057400" indent="-228600">
              <a:defRPr sz="2000">
                <a:solidFill>
                  <a:schemeClr val="tx1"/>
                </a:solidFill>
                <a:latin typeface="Amplitude-Light" pitchFamily="2" charset="0"/>
                <a:ea typeface="MS PGothic" pitchFamily="34" charset="-128"/>
              </a:defRPr>
            </a:lvl5pPr>
            <a:lvl6pPr marL="2514600" indent="-228600" defTabSz="508000" fontAlgn="base">
              <a:spcBef>
                <a:spcPct val="0"/>
              </a:spcBef>
              <a:spcAft>
                <a:spcPct val="0"/>
              </a:spcAft>
              <a:defRPr sz="2000">
                <a:solidFill>
                  <a:schemeClr val="tx1"/>
                </a:solidFill>
                <a:latin typeface="Amplitude-Light" pitchFamily="2" charset="0"/>
                <a:ea typeface="MS PGothic" pitchFamily="34" charset="-128"/>
              </a:defRPr>
            </a:lvl6pPr>
            <a:lvl7pPr marL="2971800" indent="-228600" defTabSz="508000" fontAlgn="base">
              <a:spcBef>
                <a:spcPct val="0"/>
              </a:spcBef>
              <a:spcAft>
                <a:spcPct val="0"/>
              </a:spcAft>
              <a:defRPr sz="2000">
                <a:solidFill>
                  <a:schemeClr val="tx1"/>
                </a:solidFill>
                <a:latin typeface="Amplitude-Light" pitchFamily="2" charset="0"/>
                <a:ea typeface="MS PGothic" pitchFamily="34" charset="-128"/>
              </a:defRPr>
            </a:lvl7pPr>
            <a:lvl8pPr marL="3429000" indent="-228600" defTabSz="508000" fontAlgn="base">
              <a:spcBef>
                <a:spcPct val="0"/>
              </a:spcBef>
              <a:spcAft>
                <a:spcPct val="0"/>
              </a:spcAft>
              <a:defRPr sz="2000">
                <a:solidFill>
                  <a:schemeClr val="tx1"/>
                </a:solidFill>
                <a:latin typeface="Amplitude-Light" pitchFamily="2" charset="0"/>
                <a:ea typeface="MS PGothic" pitchFamily="34" charset="-128"/>
              </a:defRPr>
            </a:lvl8pPr>
            <a:lvl9pPr marL="3886200" indent="-228600" defTabSz="508000" fontAlgn="base">
              <a:spcBef>
                <a:spcPct val="0"/>
              </a:spcBef>
              <a:spcAft>
                <a:spcPct val="0"/>
              </a:spcAft>
              <a:defRPr sz="2000">
                <a:solidFill>
                  <a:schemeClr val="tx1"/>
                </a:solidFill>
                <a:latin typeface="Amplitude-Light" pitchFamily="2" charset="0"/>
                <a:ea typeface="MS PGothic" pitchFamily="34" charset="-128"/>
              </a:defRPr>
            </a:lvl9pPr>
          </a:lstStyle>
          <a:p>
            <a:r>
              <a:rPr lang="en-US" altLang="en-US" sz="1300" b="1" dirty="0">
                <a:latin typeface="Arial" panose="020B0604020202020204" pitchFamily="34" charset="0"/>
              </a:rPr>
              <a:t>Text and Background Colors - RGB values</a:t>
            </a:r>
          </a:p>
        </p:txBody>
      </p:sp>
      <p:sp>
        <p:nvSpPr>
          <p:cNvPr id="5" name="TextBox 41"/>
          <p:cNvSpPr txBox="1">
            <a:spLocks noChangeArrowheads="1"/>
          </p:cNvSpPr>
          <p:nvPr/>
        </p:nvSpPr>
        <p:spPr bwMode="auto">
          <a:xfrm>
            <a:off x="4816805" y="1870475"/>
            <a:ext cx="3943438" cy="398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sz="2000">
                <a:solidFill>
                  <a:schemeClr val="tx1"/>
                </a:solidFill>
                <a:latin typeface="Amplitude-Light" pitchFamily="2" charset="0"/>
                <a:ea typeface="MS PGothic" pitchFamily="34" charset="-128"/>
              </a:defRPr>
            </a:lvl1pPr>
            <a:lvl2pPr marL="742950" indent="-285750">
              <a:defRPr sz="2000">
                <a:solidFill>
                  <a:schemeClr val="tx1"/>
                </a:solidFill>
                <a:latin typeface="Amplitude-Light" pitchFamily="2" charset="0"/>
                <a:ea typeface="MS PGothic" pitchFamily="34" charset="-128"/>
              </a:defRPr>
            </a:lvl2pPr>
            <a:lvl3pPr marL="1143000" indent="-228600">
              <a:defRPr sz="2000">
                <a:solidFill>
                  <a:schemeClr val="tx1"/>
                </a:solidFill>
                <a:latin typeface="Amplitude-Light" pitchFamily="2" charset="0"/>
                <a:ea typeface="MS PGothic" pitchFamily="34" charset="-128"/>
              </a:defRPr>
            </a:lvl3pPr>
            <a:lvl4pPr marL="1600200" indent="-228600">
              <a:defRPr sz="2000">
                <a:solidFill>
                  <a:schemeClr val="tx1"/>
                </a:solidFill>
                <a:latin typeface="Amplitude-Light" pitchFamily="2" charset="0"/>
                <a:ea typeface="MS PGothic" pitchFamily="34" charset="-128"/>
              </a:defRPr>
            </a:lvl4pPr>
            <a:lvl5pPr marL="2057400" indent="-228600">
              <a:defRPr sz="2000">
                <a:solidFill>
                  <a:schemeClr val="tx1"/>
                </a:solidFill>
                <a:latin typeface="Amplitude-Light" pitchFamily="2" charset="0"/>
                <a:ea typeface="MS PGothic" pitchFamily="34" charset="-128"/>
              </a:defRPr>
            </a:lvl5pPr>
            <a:lvl6pPr marL="2514600" indent="-228600" defTabSz="508000" fontAlgn="base">
              <a:spcBef>
                <a:spcPct val="0"/>
              </a:spcBef>
              <a:spcAft>
                <a:spcPct val="0"/>
              </a:spcAft>
              <a:defRPr sz="2000">
                <a:solidFill>
                  <a:schemeClr val="tx1"/>
                </a:solidFill>
                <a:latin typeface="Amplitude-Light" pitchFamily="2" charset="0"/>
                <a:ea typeface="MS PGothic" pitchFamily="34" charset="-128"/>
              </a:defRPr>
            </a:lvl6pPr>
            <a:lvl7pPr marL="2971800" indent="-228600" defTabSz="508000" fontAlgn="base">
              <a:spcBef>
                <a:spcPct val="0"/>
              </a:spcBef>
              <a:spcAft>
                <a:spcPct val="0"/>
              </a:spcAft>
              <a:defRPr sz="2000">
                <a:solidFill>
                  <a:schemeClr val="tx1"/>
                </a:solidFill>
                <a:latin typeface="Amplitude-Light" pitchFamily="2" charset="0"/>
                <a:ea typeface="MS PGothic" pitchFamily="34" charset="-128"/>
              </a:defRPr>
            </a:lvl7pPr>
            <a:lvl8pPr marL="3429000" indent="-228600" defTabSz="508000" fontAlgn="base">
              <a:spcBef>
                <a:spcPct val="0"/>
              </a:spcBef>
              <a:spcAft>
                <a:spcPct val="0"/>
              </a:spcAft>
              <a:defRPr sz="2000">
                <a:solidFill>
                  <a:schemeClr val="tx1"/>
                </a:solidFill>
                <a:latin typeface="Amplitude-Light" pitchFamily="2" charset="0"/>
                <a:ea typeface="MS PGothic" pitchFamily="34" charset="-128"/>
              </a:defRPr>
            </a:lvl8pPr>
            <a:lvl9pPr marL="3886200" indent="-228600" defTabSz="508000" fontAlgn="base">
              <a:spcBef>
                <a:spcPct val="0"/>
              </a:spcBef>
              <a:spcAft>
                <a:spcPct val="0"/>
              </a:spcAft>
              <a:defRPr sz="2000">
                <a:solidFill>
                  <a:schemeClr val="tx1"/>
                </a:solidFill>
                <a:latin typeface="Amplitude-Light" pitchFamily="2" charset="0"/>
                <a:ea typeface="MS PGothic" pitchFamily="34" charset="-128"/>
              </a:defRPr>
            </a:lvl9pPr>
          </a:lstStyle>
          <a:p>
            <a:r>
              <a:rPr lang="en-US" altLang="en-US" sz="1300" b="1" dirty="0">
                <a:latin typeface="Arial" panose="020B0604020202020204" pitchFamily="34" charset="0"/>
              </a:rPr>
              <a:t>Accent Colors – RGB values</a:t>
            </a:r>
          </a:p>
        </p:txBody>
      </p:sp>
      <p:cxnSp>
        <p:nvCxnSpPr>
          <p:cNvPr id="6" name="Straight Connector 5"/>
          <p:cNvCxnSpPr/>
          <p:nvPr/>
        </p:nvCxnSpPr>
        <p:spPr>
          <a:xfrm>
            <a:off x="460376" y="2116927"/>
            <a:ext cx="4103683" cy="0"/>
          </a:xfrm>
          <a:prstGeom prst="line">
            <a:avLst/>
          </a:prstGeom>
          <a:ln w="12700">
            <a:solidFill>
              <a:schemeClr val="bg2"/>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p:cNvCxnSpPr/>
          <p:nvPr/>
        </p:nvCxnSpPr>
        <p:spPr>
          <a:xfrm>
            <a:off x="4795964" y="2116927"/>
            <a:ext cx="6276359" cy="0"/>
          </a:xfrm>
          <a:prstGeom prst="line">
            <a:avLst/>
          </a:prstGeom>
          <a:ln w="1270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8" name="TextBox 7"/>
          <p:cNvSpPr txBox="1"/>
          <p:nvPr/>
        </p:nvSpPr>
        <p:spPr>
          <a:xfrm>
            <a:off x="3716363" y="3206084"/>
            <a:ext cx="846451" cy="38484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0-57-166</a:t>
            </a:r>
            <a:br>
              <a:rPr lang="en-US" sz="1100" dirty="0">
                <a:latin typeface="Arial" panose="020B0604020202020204" pitchFamily="34" charset="0"/>
              </a:rPr>
            </a:br>
            <a:r>
              <a:rPr lang="en-US" sz="1100" dirty="0">
                <a:latin typeface="Arial" panose="020B0604020202020204" pitchFamily="34" charset="0"/>
              </a:rPr>
              <a:t>GSU Blue</a:t>
            </a:r>
          </a:p>
        </p:txBody>
      </p:sp>
      <p:sp>
        <p:nvSpPr>
          <p:cNvPr id="9" name="Rectangle 8"/>
          <p:cNvSpPr/>
          <p:nvPr/>
        </p:nvSpPr>
        <p:spPr bwMode="ltGray">
          <a:xfrm>
            <a:off x="3717607" y="2269285"/>
            <a:ext cx="846451" cy="839889"/>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latin typeface="Arial" panose="020B0604020202020204" pitchFamily="34" charset="0"/>
            </a:endParaRPr>
          </a:p>
        </p:txBody>
      </p:sp>
      <p:sp>
        <p:nvSpPr>
          <p:cNvPr id="10" name="Rectangle 9"/>
          <p:cNvSpPr/>
          <p:nvPr/>
        </p:nvSpPr>
        <p:spPr bwMode="gray">
          <a:xfrm>
            <a:off x="463669" y="2257236"/>
            <a:ext cx="846451" cy="839889"/>
          </a:xfrm>
          <a:prstGeom prst="rect">
            <a:avLst/>
          </a:prstGeom>
          <a:solidFill>
            <a:schemeClr val="bg1"/>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latin typeface="Arial" panose="020B0604020202020204" pitchFamily="34" charset="0"/>
            </a:endParaRPr>
          </a:p>
        </p:txBody>
      </p:sp>
      <p:sp>
        <p:nvSpPr>
          <p:cNvPr id="11" name="Rectangle 10"/>
          <p:cNvSpPr/>
          <p:nvPr/>
        </p:nvSpPr>
        <p:spPr bwMode="ltGray">
          <a:xfrm>
            <a:off x="1548315" y="2257236"/>
            <a:ext cx="846451" cy="839889"/>
          </a:xfrm>
          <a:prstGeom prst="rect">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latin typeface="Arial" panose="020B0604020202020204" pitchFamily="34" charset="0"/>
            </a:endParaRPr>
          </a:p>
        </p:txBody>
      </p:sp>
      <p:sp>
        <p:nvSpPr>
          <p:cNvPr id="12" name="Rectangle 11"/>
          <p:cNvSpPr/>
          <p:nvPr/>
        </p:nvSpPr>
        <p:spPr bwMode="ltGray">
          <a:xfrm>
            <a:off x="2632961" y="2257236"/>
            <a:ext cx="846451" cy="839889"/>
          </a:xfrm>
          <a:prstGeom prst="rect">
            <a:avLst/>
          </a:prstGeom>
          <a:solidFill>
            <a:srgbClr val="A4A9AD"/>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latin typeface="Arial" panose="020B0604020202020204" pitchFamily="34" charset="0"/>
            </a:endParaRPr>
          </a:p>
        </p:txBody>
      </p:sp>
      <p:sp>
        <p:nvSpPr>
          <p:cNvPr id="13" name="TextBox 12"/>
          <p:cNvSpPr txBox="1"/>
          <p:nvPr/>
        </p:nvSpPr>
        <p:spPr>
          <a:xfrm>
            <a:off x="463669" y="3206084"/>
            <a:ext cx="846451" cy="38484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241-242-242</a:t>
            </a:r>
            <a:br>
              <a:rPr lang="en-US" sz="1100" dirty="0">
                <a:latin typeface="Arial" panose="020B0604020202020204" pitchFamily="34" charset="0"/>
              </a:rPr>
            </a:br>
            <a:r>
              <a:rPr lang="en-US" sz="1100" dirty="0">
                <a:latin typeface="Arial" panose="020B0604020202020204" pitchFamily="34" charset="0"/>
              </a:rPr>
              <a:t>Paper White</a:t>
            </a:r>
          </a:p>
        </p:txBody>
      </p:sp>
      <p:sp>
        <p:nvSpPr>
          <p:cNvPr id="14" name="TextBox 13"/>
          <p:cNvSpPr txBox="1"/>
          <p:nvPr/>
        </p:nvSpPr>
        <p:spPr>
          <a:xfrm>
            <a:off x="1547901" y="3206084"/>
            <a:ext cx="846451" cy="38484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64-64-65</a:t>
            </a:r>
            <a:br>
              <a:rPr lang="en-US" sz="1100" dirty="0">
                <a:latin typeface="Arial" panose="020B0604020202020204" pitchFamily="34" charset="0"/>
              </a:rPr>
            </a:br>
            <a:r>
              <a:rPr lang="en-US" sz="1100" dirty="0">
                <a:latin typeface="Arial" panose="020B0604020202020204" pitchFamily="34" charset="0"/>
              </a:rPr>
              <a:t>Black</a:t>
            </a:r>
          </a:p>
        </p:txBody>
      </p:sp>
      <p:sp>
        <p:nvSpPr>
          <p:cNvPr id="15" name="TextBox 14"/>
          <p:cNvSpPr txBox="1"/>
          <p:nvPr/>
        </p:nvSpPr>
        <p:spPr>
          <a:xfrm>
            <a:off x="2632132" y="3206084"/>
            <a:ext cx="846451" cy="62051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164-169-173</a:t>
            </a:r>
            <a:br>
              <a:rPr lang="en-US" sz="1100" dirty="0">
                <a:latin typeface="Arial" panose="020B0604020202020204" pitchFamily="34" charset="0"/>
              </a:rPr>
            </a:br>
            <a:r>
              <a:rPr lang="en-US" sz="1100" dirty="0">
                <a:latin typeface="Arial" panose="020B0604020202020204" pitchFamily="34" charset="0"/>
              </a:rPr>
              <a:t>Gritty Gray</a:t>
            </a:r>
          </a:p>
        </p:txBody>
      </p:sp>
      <p:sp>
        <p:nvSpPr>
          <p:cNvPr id="16" name="Rectangle 15"/>
          <p:cNvSpPr/>
          <p:nvPr/>
        </p:nvSpPr>
        <p:spPr bwMode="ltGray">
          <a:xfrm>
            <a:off x="5886898" y="2257236"/>
            <a:ext cx="846451" cy="839889"/>
          </a:xfrm>
          <a:prstGeom prst="rect">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latin typeface="Arial" panose="020B0604020202020204" pitchFamily="34" charset="0"/>
            </a:endParaRPr>
          </a:p>
        </p:txBody>
      </p:sp>
      <p:sp>
        <p:nvSpPr>
          <p:cNvPr id="17" name="Rectangle 16"/>
          <p:cNvSpPr/>
          <p:nvPr/>
        </p:nvSpPr>
        <p:spPr bwMode="ltGray">
          <a:xfrm>
            <a:off x="8056192" y="2269285"/>
            <a:ext cx="846451" cy="839889"/>
          </a:xfrm>
          <a:prstGeom prst="rect">
            <a:avLst/>
          </a:prstGeom>
          <a:solidFill>
            <a:srgbClr val="00AFF0"/>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latin typeface="Arial" panose="020B0604020202020204" pitchFamily="34" charset="0"/>
            </a:endParaRPr>
          </a:p>
        </p:txBody>
      </p:sp>
      <p:sp>
        <p:nvSpPr>
          <p:cNvPr id="18" name="TextBox 17"/>
          <p:cNvSpPr txBox="1"/>
          <p:nvPr/>
        </p:nvSpPr>
        <p:spPr>
          <a:xfrm>
            <a:off x="4800594" y="3206084"/>
            <a:ext cx="846451" cy="38484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239-118-34</a:t>
            </a:r>
            <a:br>
              <a:rPr lang="en-US" sz="1100" dirty="0">
                <a:latin typeface="Arial" panose="020B0604020202020204" pitchFamily="34" charset="0"/>
              </a:rPr>
            </a:br>
            <a:r>
              <a:rPr lang="en-US" sz="1100" dirty="0">
                <a:latin typeface="Arial" panose="020B0604020202020204" pitchFamily="34" charset="0"/>
              </a:rPr>
              <a:t>Cool Blue</a:t>
            </a:r>
          </a:p>
        </p:txBody>
      </p:sp>
      <p:sp>
        <p:nvSpPr>
          <p:cNvPr id="19" name="TextBox 18"/>
          <p:cNvSpPr txBox="1"/>
          <p:nvPr/>
        </p:nvSpPr>
        <p:spPr>
          <a:xfrm>
            <a:off x="5827579" y="3206084"/>
            <a:ext cx="960946" cy="38484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196-12-48</a:t>
            </a:r>
            <a:br>
              <a:rPr lang="en-US" sz="1100" dirty="0">
                <a:latin typeface="Arial" panose="020B0604020202020204" pitchFamily="34" charset="0"/>
              </a:rPr>
            </a:br>
            <a:r>
              <a:rPr lang="en-US" sz="1100" dirty="0">
                <a:latin typeface="Arial" panose="020B0604020202020204" pitchFamily="34" charset="0"/>
              </a:rPr>
              <a:t>GSU Red</a:t>
            </a:r>
          </a:p>
        </p:txBody>
      </p:sp>
      <p:sp>
        <p:nvSpPr>
          <p:cNvPr id="20" name="TextBox 19"/>
          <p:cNvSpPr txBox="1"/>
          <p:nvPr/>
        </p:nvSpPr>
        <p:spPr>
          <a:xfrm>
            <a:off x="6969057" y="3206084"/>
            <a:ext cx="846451" cy="38484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0-111-66</a:t>
            </a:r>
            <a:br>
              <a:rPr lang="en-US" sz="1100" dirty="0">
                <a:latin typeface="Arial" panose="020B0604020202020204" pitchFamily="34" charset="0"/>
              </a:rPr>
            </a:br>
            <a:r>
              <a:rPr lang="en-US" sz="1100" dirty="0">
                <a:latin typeface="Arial" panose="020B0604020202020204" pitchFamily="34" charset="0"/>
              </a:rPr>
              <a:t>Pioneer Green</a:t>
            </a:r>
          </a:p>
        </p:txBody>
      </p:sp>
      <p:sp>
        <p:nvSpPr>
          <p:cNvPr id="21" name="TextBox 20"/>
          <p:cNvSpPr txBox="1"/>
          <p:nvPr/>
        </p:nvSpPr>
        <p:spPr>
          <a:xfrm>
            <a:off x="8053288" y="3206084"/>
            <a:ext cx="846451" cy="38484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0-175-240</a:t>
            </a:r>
            <a:br>
              <a:rPr lang="en-US" sz="1100" dirty="0">
                <a:latin typeface="Arial" panose="020B0604020202020204" pitchFamily="34" charset="0"/>
              </a:rPr>
            </a:br>
            <a:r>
              <a:rPr lang="en-US" sz="1100" dirty="0">
                <a:latin typeface="Arial" panose="020B0604020202020204" pitchFamily="34" charset="0"/>
              </a:rPr>
              <a:t>Vibrant Blue</a:t>
            </a:r>
          </a:p>
        </p:txBody>
      </p:sp>
      <p:sp>
        <p:nvSpPr>
          <p:cNvPr id="22" name="TextBox 21"/>
          <p:cNvSpPr txBox="1"/>
          <p:nvPr/>
        </p:nvSpPr>
        <p:spPr>
          <a:xfrm>
            <a:off x="10221746" y="3206084"/>
            <a:ext cx="846451" cy="38484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235-235-234</a:t>
            </a:r>
            <a:br>
              <a:rPr lang="en-US" sz="1100" dirty="0">
                <a:latin typeface="Arial" panose="020B0604020202020204" pitchFamily="34" charset="0"/>
              </a:rPr>
            </a:br>
            <a:r>
              <a:rPr lang="en-US" sz="1100" dirty="0">
                <a:latin typeface="Arial" panose="020B0604020202020204" pitchFamily="34" charset="0"/>
              </a:rPr>
              <a:t>Light Gray</a:t>
            </a:r>
          </a:p>
        </p:txBody>
      </p:sp>
      <p:sp>
        <p:nvSpPr>
          <p:cNvPr id="23" name="TextBox 22"/>
          <p:cNvSpPr txBox="1"/>
          <p:nvPr/>
        </p:nvSpPr>
        <p:spPr>
          <a:xfrm>
            <a:off x="9053662" y="3206084"/>
            <a:ext cx="1014166" cy="38484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151-202-235</a:t>
            </a:r>
            <a:br>
              <a:rPr lang="en-US" sz="1100" dirty="0">
                <a:latin typeface="Arial" panose="020B0604020202020204" pitchFamily="34" charset="0"/>
              </a:rPr>
            </a:br>
            <a:r>
              <a:rPr lang="en-US" sz="1100" dirty="0">
                <a:latin typeface="Arial" panose="020B0604020202020204" pitchFamily="34" charset="0"/>
              </a:rPr>
              <a:t>Light Blue</a:t>
            </a:r>
          </a:p>
        </p:txBody>
      </p:sp>
      <p:sp>
        <p:nvSpPr>
          <p:cNvPr id="24" name="Rectangle 23"/>
          <p:cNvSpPr/>
          <p:nvPr/>
        </p:nvSpPr>
        <p:spPr bwMode="ltGray">
          <a:xfrm>
            <a:off x="10225480" y="2262814"/>
            <a:ext cx="846451" cy="839889"/>
          </a:xfrm>
          <a:prstGeom prst="rect">
            <a:avLst/>
          </a:prstGeom>
          <a:solidFill>
            <a:srgbClr val="EBEBEA"/>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highlight>
                <a:srgbClr val="FFFFFC"/>
              </a:highlight>
              <a:latin typeface="Arial" panose="020B0604020202020204" pitchFamily="34" charset="0"/>
            </a:endParaRPr>
          </a:p>
        </p:txBody>
      </p:sp>
      <p:sp>
        <p:nvSpPr>
          <p:cNvPr id="25" name="Rectangle 24"/>
          <p:cNvSpPr/>
          <p:nvPr/>
        </p:nvSpPr>
        <p:spPr bwMode="ltGray">
          <a:xfrm>
            <a:off x="9140836" y="2264489"/>
            <a:ext cx="846451" cy="839889"/>
          </a:xfrm>
          <a:prstGeom prst="rect">
            <a:avLst/>
          </a:prstGeom>
          <a:solidFill>
            <a:srgbClr val="97CAEB"/>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latin typeface="Arial" panose="020B0604020202020204" pitchFamily="34" charset="0"/>
            </a:endParaRPr>
          </a:p>
        </p:txBody>
      </p:sp>
      <p:sp>
        <p:nvSpPr>
          <p:cNvPr id="26" name="Rectangle 25"/>
          <p:cNvSpPr/>
          <p:nvPr/>
        </p:nvSpPr>
        <p:spPr bwMode="ltGray">
          <a:xfrm>
            <a:off x="6971544" y="2257824"/>
            <a:ext cx="846451" cy="839889"/>
          </a:xfrm>
          <a:prstGeom prst="rect">
            <a:avLst/>
          </a:prstGeom>
          <a:solidFill>
            <a:schemeClr val="accent3"/>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latin typeface="Arial" panose="020B0604020202020204" pitchFamily="34" charset="0"/>
            </a:endParaRPr>
          </a:p>
        </p:txBody>
      </p:sp>
      <p:sp>
        <p:nvSpPr>
          <p:cNvPr id="28" name="TextBox 27"/>
          <p:cNvSpPr txBox="1"/>
          <p:nvPr/>
        </p:nvSpPr>
        <p:spPr>
          <a:xfrm>
            <a:off x="437746" y="3949294"/>
            <a:ext cx="4746849" cy="292367"/>
          </a:xfrm>
          <a:prstGeom prst="rect">
            <a:avLst/>
          </a:prstGeom>
          <a:noFill/>
        </p:spPr>
        <p:txBody>
          <a:bodyPr lIns="0" tIns="0" rIns="0" bIns="0"/>
          <a:lstStyle/>
          <a:p>
            <a:pPr defTabSz="679097">
              <a:defRPr/>
            </a:pPr>
            <a:r>
              <a:rPr lang="en-US" sz="1600" b="1" dirty="0">
                <a:solidFill>
                  <a:schemeClr val="tx2"/>
                </a:solidFill>
                <a:latin typeface="Arial" panose="020B0604020202020204" pitchFamily="34" charset="0"/>
                <a:cs typeface="Amplitude Light"/>
              </a:rPr>
              <a:t>Recent Colors Palette</a:t>
            </a:r>
          </a:p>
        </p:txBody>
      </p:sp>
      <p:sp>
        <p:nvSpPr>
          <p:cNvPr id="29" name="TextBox 40"/>
          <p:cNvSpPr txBox="1">
            <a:spLocks noChangeArrowheads="1"/>
          </p:cNvSpPr>
          <p:nvPr/>
        </p:nvSpPr>
        <p:spPr bwMode="auto">
          <a:xfrm>
            <a:off x="437744" y="4241661"/>
            <a:ext cx="10487921" cy="398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sz="2000">
                <a:solidFill>
                  <a:schemeClr val="tx1"/>
                </a:solidFill>
                <a:latin typeface="Amplitude-Light" pitchFamily="2" charset="0"/>
                <a:ea typeface="MS PGothic" pitchFamily="34" charset="-128"/>
              </a:defRPr>
            </a:lvl1pPr>
            <a:lvl2pPr marL="742950" indent="-285750">
              <a:defRPr sz="2000">
                <a:solidFill>
                  <a:schemeClr val="tx1"/>
                </a:solidFill>
                <a:latin typeface="Amplitude-Light" pitchFamily="2" charset="0"/>
                <a:ea typeface="MS PGothic" pitchFamily="34" charset="-128"/>
              </a:defRPr>
            </a:lvl2pPr>
            <a:lvl3pPr marL="1143000" indent="-228600">
              <a:defRPr sz="2000">
                <a:solidFill>
                  <a:schemeClr val="tx1"/>
                </a:solidFill>
                <a:latin typeface="Amplitude-Light" pitchFamily="2" charset="0"/>
                <a:ea typeface="MS PGothic" pitchFamily="34" charset="-128"/>
              </a:defRPr>
            </a:lvl3pPr>
            <a:lvl4pPr marL="1600200" indent="-228600">
              <a:defRPr sz="2000">
                <a:solidFill>
                  <a:schemeClr val="tx1"/>
                </a:solidFill>
                <a:latin typeface="Amplitude-Light" pitchFamily="2" charset="0"/>
                <a:ea typeface="MS PGothic" pitchFamily="34" charset="-128"/>
              </a:defRPr>
            </a:lvl4pPr>
            <a:lvl5pPr marL="2057400" indent="-228600">
              <a:defRPr sz="2000">
                <a:solidFill>
                  <a:schemeClr val="tx1"/>
                </a:solidFill>
                <a:latin typeface="Amplitude-Light" pitchFamily="2" charset="0"/>
                <a:ea typeface="MS PGothic" pitchFamily="34" charset="-128"/>
              </a:defRPr>
            </a:lvl5pPr>
            <a:lvl6pPr marL="2514600" indent="-228600" defTabSz="508000" fontAlgn="base">
              <a:spcBef>
                <a:spcPct val="0"/>
              </a:spcBef>
              <a:spcAft>
                <a:spcPct val="0"/>
              </a:spcAft>
              <a:defRPr sz="2000">
                <a:solidFill>
                  <a:schemeClr val="tx1"/>
                </a:solidFill>
                <a:latin typeface="Amplitude-Light" pitchFamily="2" charset="0"/>
                <a:ea typeface="MS PGothic" pitchFamily="34" charset="-128"/>
              </a:defRPr>
            </a:lvl6pPr>
            <a:lvl7pPr marL="2971800" indent="-228600" defTabSz="508000" fontAlgn="base">
              <a:spcBef>
                <a:spcPct val="0"/>
              </a:spcBef>
              <a:spcAft>
                <a:spcPct val="0"/>
              </a:spcAft>
              <a:defRPr sz="2000">
                <a:solidFill>
                  <a:schemeClr val="tx1"/>
                </a:solidFill>
                <a:latin typeface="Amplitude-Light" pitchFamily="2" charset="0"/>
                <a:ea typeface="MS PGothic" pitchFamily="34" charset="-128"/>
              </a:defRPr>
            </a:lvl7pPr>
            <a:lvl8pPr marL="3429000" indent="-228600" defTabSz="508000" fontAlgn="base">
              <a:spcBef>
                <a:spcPct val="0"/>
              </a:spcBef>
              <a:spcAft>
                <a:spcPct val="0"/>
              </a:spcAft>
              <a:defRPr sz="2000">
                <a:solidFill>
                  <a:schemeClr val="tx1"/>
                </a:solidFill>
                <a:latin typeface="Amplitude-Light" pitchFamily="2" charset="0"/>
                <a:ea typeface="MS PGothic" pitchFamily="34" charset="-128"/>
              </a:defRPr>
            </a:lvl8pPr>
            <a:lvl9pPr marL="3886200" indent="-228600" defTabSz="508000" fontAlgn="base">
              <a:spcBef>
                <a:spcPct val="0"/>
              </a:spcBef>
              <a:spcAft>
                <a:spcPct val="0"/>
              </a:spcAft>
              <a:defRPr sz="2000">
                <a:solidFill>
                  <a:schemeClr val="tx1"/>
                </a:solidFill>
                <a:latin typeface="Amplitude-Light" pitchFamily="2" charset="0"/>
                <a:ea typeface="MS PGothic" pitchFamily="34" charset="-128"/>
              </a:defRPr>
            </a:lvl9pPr>
          </a:lstStyle>
          <a:p>
            <a:r>
              <a:rPr lang="en-US" altLang="en-US" sz="1300" b="1" dirty="0">
                <a:latin typeface="Arial" panose="020B0604020202020204" pitchFamily="34" charset="0"/>
              </a:rPr>
              <a:t>Additional colors.  This additional palette rotates recently used colors.  Colors can also be deleted if new colors are created.  </a:t>
            </a:r>
          </a:p>
        </p:txBody>
      </p:sp>
      <p:cxnSp>
        <p:nvCxnSpPr>
          <p:cNvPr id="30" name="Straight Connector 29"/>
          <p:cNvCxnSpPr/>
          <p:nvPr/>
        </p:nvCxnSpPr>
        <p:spPr>
          <a:xfrm>
            <a:off x="437746" y="4488113"/>
            <a:ext cx="10487919" cy="0"/>
          </a:xfrm>
          <a:prstGeom prst="line">
            <a:avLst/>
          </a:prstGeom>
          <a:ln w="12700">
            <a:solidFill>
              <a:schemeClr val="bg2"/>
            </a:solidFill>
          </a:ln>
          <a:effectLst/>
        </p:spPr>
        <p:style>
          <a:lnRef idx="2">
            <a:schemeClr val="accent1"/>
          </a:lnRef>
          <a:fillRef idx="0">
            <a:schemeClr val="accent1"/>
          </a:fillRef>
          <a:effectRef idx="1">
            <a:schemeClr val="accent1"/>
          </a:effectRef>
          <a:fontRef idx="minor">
            <a:schemeClr val="tx1"/>
          </a:fontRef>
        </p:style>
      </p:cxnSp>
      <p:sp>
        <p:nvSpPr>
          <p:cNvPr id="33" name="Rectangle 32"/>
          <p:cNvSpPr/>
          <p:nvPr/>
        </p:nvSpPr>
        <p:spPr bwMode="gray">
          <a:xfrm>
            <a:off x="463669" y="4628116"/>
            <a:ext cx="846451" cy="839889"/>
          </a:xfrm>
          <a:prstGeom prst="rect">
            <a:avLst/>
          </a:prstGeom>
          <a:solidFill>
            <a:srgbClr val="770520"/>
          </a:solid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latin typeface="Arial" panose="020B0604020202020204" pitchFamily="34" charset="0"/>
            </a:endParaRPr>
          </a:p>
        </p:txBody>
      </p:sp>
      <p:sp>
        <p:nvSpPr>
          <p:cNvPr id="34" name="Rectangle 33"/>
          <p:cNvSpPr/>
          <p:nvPr/>
        </p:nvSpPr>
        <p:spPr bwMode="ltGray">
          <a:xfrm>
            <a:off x="1548315" y="4628116"/>
            <a:ext cx="846451" cy="839889"/>
          </a:xfrm>
          <a:prstGeom prst="rect">
            <a:avLst/>
          </a:prstGeom>
          <a:solidFill>
            <a:srgbClr val="001F5B"/>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latin typeface="Arial" panose="020B0604020202020204" pitchFamily="34" charset="0"/>
            </a:endParaRPr>
          </a:p>
        </p:txBody>
      </p:sp>
      <p:sp>
        <p:nvSpPr>
          <p:cNvPr id="36" name="TextBox 35"/>
          <p:cNvSpPr txBox="1"/>
          <p:nvPr/>
        </p:nvSpPr>
        <p:spPr>
          <a:xfrm>
            <a:off x="463669" y="5576964"/>
            <a:ext cx="846451" cy="38484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119-5-32</a:t>
            </a:r>
            <a:br>
              <a:rPr lang="en-US" sz="1100" dirty="0">
                <a:latin typeface="Arial" panose="020B0604020202020204" pitchFamily="34" charset="0"/>
              </a:rPr>
            </a:br>
            <a:r>
              <a:rPr lang="en-US" sz="1100" dirty="0">
                <a:latin typeface="Arial" panose="020B0604020202020204" pitchFamily="34" charset="0"/>
              </a:rPr>
              <a:t>Dark Red</a:t>
            </a:r>
          </a:p>
        </p:txBody>
      </p:sp>
      <p:sp>
        <p:nvSpPr>
          <p:cNvPr id="37" name="TextBox 36"/>
          <p:cNvSpPr txBox="1"/>
          <p:nvPr/>
        </p:nvSpPr>
        <p:spPr>
          <a:xfrm>
            <a:off x="1547901" y="5576964"/>
            <a:ext cx="846451" cy="384848"/>
          </a:xfrm>
          <a:prstGeom prst="rect">
            <a:avLst/>
          </a:prstGeom>
          <a:noFill/>
        </p:spPr>
        <p:txBody>
          <a:bodyPr wrap="square" lIns="0" tIns="0" rIns="0" bIns="0" rtlCol="0">
            <a:noAutofit/>
          </a:bodyPr>
          <a:lstStyle/>
          <a:p>
            <a:pPr indent="-365696" algn="ctr">
              <a:spcAft>
                <a:spcPts val="1200"/>
              </a:spcAft>
            </a:pPr>
            <a:r>
              <a:rPr lang="en-US" sz="1100" dirty="0">
                <a:latin typeface="Arial" panose="020B0604020202020204" pitchFamily="34" charset="0"/>
              </a:rPr>
              <a:t>0-31-91</a:t>
            </a:r>
            <a:br>
              <a:rPr lang="en-US" sz="1100" dirty="0">
                <a:latin typeface="Arial" panose="020B0604020202020204" pitchFamily="34" charset="0"/>
              </a:rPr>
            </a:br>
            <a:r>
              <a:rPr lang="en-US" sz="1100" dirty="0">
                <a:latin typeface="Arial" panose="020B0604020202020204" pitchFamily="34" charset="0"/>
              </a:rPr>
              <a:t>Legacy Navy</a:t>
            </a:r>
          </a:p>
        </p:txBody>
      </p:sp>
      <p:sp>
        <p:nvSpPr>
          <p:cNvPr id="35" name="Rectangle 34">
            <a:extLst>
              <a:ext uri="{FF2B5EF4-FFF2-40B4-BE49-F238E27FC236}">
                <a16:creationId xmlns:a16="http://schemas.microsoft.com/office/drawing/2014/main" id="{1A066BF3-4F74-A445-B10E-1902F6B0C749}"/>
              </a:ext>
            </a:extLst>
          </p:cNvPr>
          <p:cNvSpPr/>
          <p:nvPr/>
        </p:nvSpPr>
        <p:spPr bwMode="ltGray">
          <a:xfrm>
            <a:off x="4797231" y="2275295"/>
            <a:ext cx="846451" cy="839889"/>
          </a:xfrm>
          <a:prstGeom prst="rect">
            <a:avLst/>
          </a:prstGeom>
          <a:solidFill>
            <a:srgbClr val="0071CE"/>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lang="en-US" b="1" dirty="0" err="1">
              <a:solidFill>
                <a:schemeClr val="tx1"/>
              </a:solidFill>
              <a:latin typeface="Arial" panose="020B0604020202020204" pitchFamily="34" charset="0"/>
            </a:endParaRPr>
          </a:p>
        </p:txBody>
      </p:sp>
    </p:spTree>
    <p:extLst>
      <p:ext uri="{BB962C8B-B14F-4D97-AF65-F5344CB8AC3E}">
        <p14:creationId xmlns:p14="http://schemas.microsoft.com/office/powerpoint/2010/main" val="4079049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25"/>
          <p:cNvSpPr>
            <a:spLocks noGrp="1"/>
          </p:cNvSpPr>
          <p:nvPr>
            <p:ph type="title"/>
          </p:nvPr>
        </p:nvSpPr>
        <p:spPr/>
        <p:txBody>
          <a:bodyPr/>
          <a:lstStyle/>
          <a:p>
            <a:r>
              <a:rPr lang="en-US" dirty="0"/>
              <a:t>Team</a:t>
            </a:r>
          </a:p>
        </p:txBody>
      </p:sp>
      <p:grpSp>
        <p:nvGrpSpPr>
          <p:cNvPr id="19" name="Group 18"/>
          <p:cNvGrpSpPr/>
          <p:nvPr/>
        </p:nvGrpSpPr>
        <p:grpSpPr>
          <a:xfrm>
            <a:off x="12363563" y="3047613"/>
            <a:ext cx="1800033" cy="2520268"/>
            <a:chOff x="12104483" y="3047613"/>
            <a:chExt cx="1800033" cy="2520268"/>
          </a:xfrm>
        </p:grpSpPr>
        <p:sp>
          <p:nvSpPr>
            <p:cNvPr id="16" name="Rectangle 15"/>
            <p:cNvSpPr/>
            <p:nvPr/>
          </p:nvSpPr>
          <p:spPr>
            <a:xfrm>
              <a:off x="12307334" y="3047613"/>
              <a:ext cx="1597182" cy="2520268"/>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sz="1100" dirty="0">
                <a:solidFill>
                  <a:schemeClr val="tx1"/>
                </a:solidFill>
                <a:latin typeface="+mj-lt"/>
              </a:endParaRPr>
            </a:p>
            <a:p>
              <a:r>
                <a:rPr lang="en-US" sz="1100" dirty="0">
                  <a:solidFill>
                    <a:schemeClr val="tx1"/>
                  </a:solidFill>
                  <a:latin typeface="+mj-lt"/>
                </a:rPr>
                <a:t>Change picture by right-clicking on the circle placeholder and browsing for your photo.  Once the new photo has been inserted, send the photo to the back by choosing Send to Back from the Align palette. [Home tab &gt; Arrange &gt; Align &gt; Send to Back.]</a:t>
              </a:r>
            </a:p>
          </p:txBody>
        </p:sp>
        <p:cxnSp>
          <p:nvCxnSpPr>
            <p:cNvPr id="18" name="Straight Arrow Connector 17"/>
            <p:cNvCxnSpPr/>
            <p:nvPr/>
          </p:nvCxnSpPr>
          <p:spPr>
            <a:xfrm flipH="1">
              <a:off x="12104483" y="3175062"/>
              <a:ext cx="1696359" cy="27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pSp>
      <p:grpSp>
        <p:nvGrpSpPr>
          <p:cNvPr id="15" name="Group 14">
            <a:extLst>
              <a:ext uri="{FF2B5EF4-FFF2-40B4-BE49-F238E27FC236}">
                <a16:creationId xmlns:a16="http://schemas.microsoft.com/office/drawing/2014/main" id="{CD8A05E7-AFC0-66B1-E97F-898928DE24A8}"/>
              </a:ext>
            </a:extLst>
          </p:cNvPr>
          <p:cNvGrpSpPr/>
          <p:nvPr/>
        </p:nvGrpSpPr>
        <p:grpSpPr>
          <a:xfrm>
            <a:off x="3895344" y="2447020"/>
            <a:ext cx="1828800" cy="2429780"/>
            <a:chOff x="1780032" y="2511552"/>
            <a:chExt cx="1828800" cy="2429780"/>
          </a:xfrm>
        </p:grpSpPr>
        <p:sp>
          <p:nvSpPr>
            <p:cNvPr id="17" name="Oval 16">
              <a:extLst>
                <a:ext uri="{FF2B5EF4-FFF2-40B4-BE49-F238E27FC236}">
                  <a16:creationId xmlns:a16="http://schemas.microsoft.com/office/drawing/2014/main" id="{0FC37114-055D-77BB-D7CE-3BDB00E8BE9D}"/>
                </a:ext>
              </a:extLst>
            </p:cNvPr>
            <p:cNvSpPr/>
            <p:nvPr/>
          </p:nvSpPr>
          <p:spPr>
            <a:xfrm>
              <a:off x="1780032" y="2511552"/>
              <a:ext cx="1828800" cy="18288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Headshot</a:t>
              </a:r>
            </a:p>
          </p:txBody>
        </p:sp>
        <p:sp>
          <p:nvSpPr>
            <p:cNvPr id="20" name="TextBox 19">
              <a:extLst>
                <a:ext uri="{FF2B5EF4-FFF2-40B4-BE49-F238E27FC236}">
                  <a16:creationId xmlns:a16="http://schemas.microsoft.com/office/drawing/2014/main" id="{A817000C-0F2F-3020-DF3F-C1D0459F2E4B}"/>
                </a:ext>
              </a:extLst>
            </p:cNvPr>
            <p:cNvSpPr txBox="1"/>
            <p:nvPr/>
          </p:nvSpPr>
          <p:spPr>
            <a:xfrm>
              <a:off x="1780032" y="4572000"/>
              <a:ext cx="1828800" cy="369332"/>
            </a:xfrm>
            <a:prstGeom prst="rect">
              <a:avLst/>
            </a:prstGeom>
            <a:noFill/>
          </p:spPr>
          <p:txBody>
            <a:bodyPr wrap="square" rtlCol="0">
              <a:spAutoFit/>
            </a:bodyPr>
            <a:lstStyle/>
            <a:p>
              <a:pPr algn="ctr"/>
              <a:r>
                <a:rPr lang="en-US" dirty="0">
                  <a:latin typeface="Sofia Pro Medium" panose="020B0000000000000000" pitchFamily="34" charset="0"/>
                </a:rPr>
                <a:t>Name</a:t>
              </a:r>
            </a:p>
          </p:txBody>
        </p:sp>
      </p:grpSp>
      <p:grpSp>
        <p:nvGrpSpPr>
          <p:cNvPr id="21" name="Group 20">
            <a:extLst>
              <a:ext uri="{FF2B5EF4-FFF2-40B4-BE49-F238E27FC236}">
                <a16:creationId xmlns:a16="http://schemas.microsoft.com/office/drawing/2014/main" id="{E5844E02-A883-4F62-4C68-D1872AB8991B}"/>
              </a:ext>
            </a:extLst>
          </p:cNvPr>
          <p:cNvGrpSpPr/>
          <p:nvPr/>
        </p:nvGrpSpPr>
        <p:grpSpPr>
          <a:xfrm>
            <a:off x="6467856" y="2447020"/>
            <a:ext cx="1828800" cy="2429780"/>
            <a:chOff x="1780032" y="2511552"/>
            <a:chExt cx="1828800" cy="2429780"/>
          </a:xfrm>
        </p:grpSpPr>
        <p:sp>
          <p:nvSpPr>
            <p:cNvPr id="23" name="Oval 22">
              <a:extLst>
                <a:ext uri="{FF2B5EF4-FFF2-40B4-BE49-F238E27FC236}">
                  <a16:creationId xmlns:a16="http://schemas.microsoft.com/office/drawing/2014/main" id="{BE6EBF21-3726-EC43-6104-C98DFB1617C2}"/>
                </a:ext>
              </a:extLst>
            </p:cNvPr>
            <p:cNvSpPr/>
            <p:nvPr/>
          </p:nvSpPr>
          <p:spPr>
            <a:xfrm>
              <a:off x="1780032" y="2511552"/>
              <a:ext cx="1828800" cy="18288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Headshot</a:t>
              </a:r>
            </a:p>
          </p:txBody>
        </p:sp>
        <p:sp>
          <p:nvSpPr>
            <p:cNvPr id="24" name="TextBox 23">
              <a:extLst>
                <a:ext uri="{FF2B5EF4-FFF2-40B4-BE49-F238E27FC236}">
                  <a16:creationId xmlns:a16="http://schemas.microsoft.com/office/drawing/2014/main" id="{E38D445D-A329-5DA7-952A-ECEE82D89713}"/>
                </a:ext>
              </a:extLst>
            </p:cNvPr>
            <p:cNvSpPr txBox="1"/>
            <p:nvPr/>
          </p:nvSpPr>
          <p:spPr>
            <a:xfrm>
              <a:off x="1780032" y="4572000"/>
              <a:ext cx="1828800" cy="369332"/>
            </a:xfrm>
            <a:prstGeom prst="rect">
              <a:avLst/>
            </a:prstGeom>
            <a:noFill/>
          </p:spPr>
          <p:txBody>
            <a:bodyPr wrap="square" rtlCol="0">
              <a:spAutoFit/>
            </a:bodyPr>
            <a:lstStyle/>
            <a:p>
              <a:pPr algn="ctr"/>
              <a:r>
                <a:rPr lang="en-US" dirty="0">
                  <a:latin typeface="Sofia Pro Medium" panose="020B0000000000000000" pitchFamily="34" charset="0"/>
                </a:rPr>
                <a:t>Name</a:t>
              </a:r>
            </a:p>
          </p:txBody>
        </p:sp>
      </p:grpSp>
      <p:grpSp>
        <p:nvGrpSpPr>
          <p:cNvPr id="25" name="Group 24">
            <a:extLst>
              <a:ext uri="{FF2B5EF4-FFF2-40B4-BE49-F238E27FC236}">
                <a16:creationId xmlns:a16="http://schemas.microsoft.com/office/drawing/2014/main" id="{68824615-3E80-FD4B-FB85-2B514EEB11C5}"/>
              </a:ext>
            </a:extLst>
          </p:cNvPr>
          <p:cNvGrpSpPr/>
          <p:nvPr/>
        </p:nvGrpSpPr>
        <p:grpSpPr>
          <a:xfrm>
            <a:off x="9040368" y="2447020"/>
            <a:ext cx="1828800" cy="2429780"/>
            <a:chOff x="1780032" y="2511552"/>
            <a:chExt cx="1828800" cy="2429780"/>
          </a:xfrm>
        </p:grpSpPr>
        <p:sp>
          <p:nvSpPr>
            <p:cNvPr id="27" name="Oval 26">
              <a:extLst>
                <a:ext uri="{FF2B5EF4-FFF2-40B4-BE49-F238E27FC236}">
                  <a16:creationId xmlns:a16="http://schemas.microsoft.com/office/drawing/2014/main" id="{DCFE109A-8EE3-635F-7471-21242032EF24}"/>
                </a:ext>
              </a:extLst>
            </p:cNvPr>
            <p:cNvSpPr/>
            <p:nvPr/>
          </p:nvSpPr>
          <p:spPr>
            <a:xfrm>
              <a:off x="1780032" y="2511552"/>
              <a:ext cx="1828800" cy="18288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t>Headshot</a:t>
              </a:r>
              <a:endParaRPr lang="en-US" dirty="0"/>
            </a:p>
          </p:txBody>
        </p:sp>
        <p:sp>
          <p:nvSpPr>
            <p:cNvPr id="28" name="TextBox 27">
              <a:extLst>
                <a:ext uri="{FF2B5EF4-FFF2-40B4-BE49-F238E27FC236}">
                  <a16:creationId xmlns:a16="http://schemas.microsoft.com/office/drawing/2014/main" id="{D689AA51-FD1D-D693-1545-64CA3DAA4407}"/>
                </a:ext>
              </a:extLst>
            </p:cNvPr>
            <p:cNvSpPr txBox="1"/>
            <p:nvPr/>
          </p:nvSpPr>
          <p:spPr>
            <a:xfrm>
              <a:off x="1780032" y="4572000"/>
              <a:ext cx="1828800" cy="369332"/>
            </a:xfrm>
            <a:prstGeom prst="rect">
              <a:avLst/>
            </a:prstGeom>
            <a:noFill/>
          </p:spPr>
          <p:txBody>
            <a:bodyPr wrap="square" rtlCol="0">
              <a:spAutoFit/>
            </a:bodyPr>
            <a:lstStyle/>
            <a:p>
              <a:pPr algn="ctr"/>
              <a:r>
                <a:rPr lang="en-US" dirty="0">
                  <a:latin typeface="Sofia Pro Medium" panose="020B0000000000000000" pitchFamily="34" charset="0"/>
                </a:rPr>
                <a:t>Name</a:t>
              </a:r>
            </a:p>
          </p:txBody>
        </p:sp>
      </p:grpSp>
      <p:grpSp>
        <p:nvGrpSpPr>
          <p:cNvPr id="31" name="Group 30">
            <a:extLst>
              <a:ext uri="{FF2B5EF4-FFF2-40B4-BE49-F238E27FC236}">
                <a16:creationId xmlns:a16="http://schemas.microsoft.com/office/drawing/2014/main" id="{EC2C8558-DA47-4ED1-AF8E-86B416FE6EA3}"/>
              </a:ext>
            </a:extLst>
          </p:cNvPr>
          <p:cNvGrpSpPr/>
          <p:nvPr/>
        </p:nvGrpSpPr>
        <p:grpSpPr>
          <a:xfrm>
            <a:off x="1322832" y="2447020"/>
            <a:ext cx="1828800" cy="2429780"/>
            <a:chOff x="1780032" y="2511552"/>
            <a:chExt cx="1828800" cy="2429780"/>
          </a:xfrm>
        </p:grpSpPr>
        <p:sp>
          <p:nvSpPr>
            <p:cNvPr id="32" name="Oval 31">
              <a:extLst>
                <a:ext uri="{FF2B5EF4-FFF2-40B4-BE49-F238E27FC236}">
                  <a16:creationId xmlns:a16="http://schemas.microsoft.com/office/drawing/2014/main" id="{B93D6386-7EA2-DC10-DFD5-FD6D359B5BD6}"/>
                </a:ext>
              </a:extLst>
            </p:cNvPr>
            <p:cNvSpPr/>
            <p:nvPr/>
          </p:nvSpPr>
          <p:spPr>
            <a:xfrm>
              <a:off x="1780032" y="2511552"/>
              <a:ext cx="1828800" cy="18288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Headshot</a:t>
              </a:r>
            </a:p>
          </p:txBody>
        </p:sp>
        <p:sp>
          <p:nvSpPr>
            <p:cNvPr id="33" name="TextBox 32">
              <a:extLst>
                <a:ext uri="{FF2B5EF4-FFF2-40B4-BE49-F238E27FC236}">
                  <a16:creationId xmlns:a16="http://schemas.microsoft.com/office/drawing/2014/main" id="{E6903938-9FA0-96DD-18F7-3B9F79235AFF}"/>
                </a:ext>
              </a:extLst>
            </p:cNvPr>
            <p:cNvSpPr txBox="1"/>
            <p:nvPr/>
          </p:nvSpPr>
          <p:spPr>
            <a:xfrm>
              <a:off x="1780032" y="4572000"/>
              <a:ext cx="1828800" cy="369332"/>
            </a:xfrm>
            <a:prstGeom prst="rect">
              <a:avLst/>
            </a:prstGeom>
            <a:noFill/>
          </p:spPr>
          <p:txBody>
            <a:bodyPr wrap="square" rtlCol="0">
              <a:spAutoFit/>
            </a:bodyPr>
            <a:lstStyle/>
            <a:p>
              <a:pPr algn="ctr"/>
              <a:r>
                <a:rPr lang="en-US" dirty="0">
                  <a:latin typeface="Sofia Pro Medium" panose="020B0000000000000000" pitchFamily="34" charset="0"/>
                </a:rPr>
                <a:t>Name</a:t>
              </a:r>
            </a:p>
          </p:txBody>
        </p:sp>
      </p:grpSp>
    </p:spTree>
    <p:extLst>
      <p:ext uri="{BB962C8B-B14F-4D97-AF65-F5344CB8AC3E}">
        <p14:creationId xmlns:p14="http://schemas.microsoft.com/office/powerpoint/2010/main" val="985696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5CEB4-AD3A-E736-779E-67E472A7ED21}"/>
              </a:ext>
            </a:extLst>
          </p:cNvPr>
          <p:cNvSpPr>
            <a:spLocks noGrp="1"/>
          </p:cNvSpPr>
          <p:nvPr>
            <p:ph type="title"/>
          </p:nvPr>
        </p:nvSpPr>
        <p:spPr/>
        <p:txBody>
          <a:bodyPr/>
          <a:lstStyle/>
          <a:p>
            <a:r>
              <a:rPr lang="en-US" dirty="0"/>
              <a:t>Business Use-case and Data</a:t>
            </a:r>
          </a:p>
        </p:txBody>
      </p:sp>
      <p:sp>
        <p:nvSpPr>
          <p:cNvPr id="3" name="Content Placeholder 2">
            <a:extLst>
              <a:ext uri="{FF2B5EF4-FFF2-40B4-BE49-F238E27FC236}">
                <a16:creationId xmlns:a16="http://schemas.microsoft.com/office/drawing/2014/main" id="{9A62EE56-AC94-F9AE-ECF9-8797AE562AC9}"/>
              </a:ext>
            </a:extLst>
          </p:cNvPr>
          <p:cNvSpPr>
            <a:spLocks noGrp="1"/>
          </p:cNvSpPr>
          <p:nvPr>
            <p:ph idx="1"/>
          </p:nvPr>
        </p:nvSpPr>
        <p:spPr/>
        <p:txBody>
          <a:bodyPr/>
          <a:lstStyle/>
          <a:p>
            <a:r>
              <a:rPr lang="en-US" dirty="0"/>
              <a:t>Explain the business use-case and your data source</a:t>
            </a:r>
          </a:p>
          <a:p>
            <a:r>
              <a:rPr lang="en-US" dirty="0"/>
              <a:t>(1 minute)</a:t>
            </a:r>
          </a:p>
        </p:txBody>
      </p:sp>
    </p:spTree>
    <p:extLst>
      <p:ext uri="{BB962C8B-B14F-4D97-AF65-F5344CB8AC3E}">
        <p14:creationId xmlns:p14="http://schemas.microsoft.com/office/powerpoint/2010/main" val="25881021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5CEB4-AD3A-E736-779E-67E472A7ED21}"/>
              </a:ext>
            </a:extLst>
          </p:cNvPr>
          <p:cNvSpPr>
            <a:spLocks noGrp="1"/>
          </p:cNvSpPr>
          <p:nvPr>
            <p:ph type="title"/>
          </p:nvPr>
        </p:nvSpPr>
        <p:spPr/>
        <p:txBody>
          <a:bodyPr/>
          <a:lstStyle/>
          <a:p>
            <a:r>
              <a:rPr lang="en-US" dirty="0"/>
              <a:t>Observation 1</a:t>
            </a:r>
          </a:p>
        </p:txBody>
      </p:sp>
      <p:sp>
        <p:nvSpPr>
          <p:cNvPr id="3" name="Content Placeholder 2">
            <a:extLst>
              <a:ext uri="{FF2B5EF4-FFF2-40B4-BE49-F238E27FC236}">
                <a16:creationId xmlns:a16="http://schemas.microsoft.com/office/drawing/2014/main" id="{9A62EE56-AC94-F9AE-ECF9-8797AE562AC9}"/>
              </a:ext>
            </a:extLst>
          </p:cNvPr>
          <p:cNvSpPr>
            <a:spLocks noGrp="1"/>
          </p:cNvSpPr>
          <p:nvPr>
            <p:ph idx="1"/>
          </p:nvPr>
        </p:nvSpPr>
        <p:spPr/>
        <p:txBody>
          <a:bodyPr/>
          <a:lstStyle/>
          <a:p>
            <a:r>
              <a:rPr lang="en-US" dirty="0"/>
              <a:t>Explain one observation of your data set. Use visuals and tables.</a:t>
            </a:r>
          </a:p>
          <a:p>
            <a:r>
              <a:rPr lang="en-US" dirty="0"/>
              <a:t>(1 minute)</a:t>
            </a:r>
          </a:p>
        </p:txBody>
      </p:sp>
    </p:spTree>
    <p:extLst>
      <p:ext uri="{BB962C8B-B14F-4D97-AF65-F5344CB8AC3E}">
        <p14:creationId xmlns:p14="http://schemas.microsoft.com/office/powerpoint/2010/main" val="16702237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5CEB4-AD3A-E736-779E-67E472A7ED21}"/>
              </a:ext>
            </a:extLst>
          </p:cNvPr>
          <p:cNvSpPr>
            <a:spLocks noGrp="1"/>
          </p:cNvSpPr>
          <p:nvPr>
            <p:ph type="title"/>
          </p:nvPr>
        </p:nvSpPr>
        <p:spPr/>
        <p:txBody>
          <a:bodyPr/>
          <a:lstStyle/>
          <a:p>
            <a:r>
              <a:rPr lang="en-US" dirty="0"/>
              <a:t>Observation 2</a:t>
            </a:r>
          </a:p>
        </p:txBody>
      </p:sp>
      <p:sp>
        <p:nvSpPr>
          <p:cNvPr id="3" name="Content Placeholder 2">
            <a:extLst>
              <a:ext uri="{FF2B5EF4-FFF2-40B4-BE49-F238E27FC236}">
                <a16:creationId xmlns:a16="http://schemas.microsoft.com/office/drawing/2014/main" id="{9A62EE56-AC94-F9AE-ECF9-8797AE562AC9}"/>
              </a:ext>
            </a:extLst>
          </p:cNvPr>
          <p:cNvSpPr>
            <a:spLocks noGrp="1"/>
          </p:cNvSpPr>
          <p:nvPr>
            <p:ph idx="1"/>
          </p:nvPr>
        </p:nvSpPr>
        <p:spPr/>
        <p:txBody>
          <a:bodyPr/>
          <a:lstStyle/>
          <a:p>
            <a:r>
              <a:rPr lang="en-US" dirty="0"/>
              <a:t>Explain one observation of your data set. Use visuals and tables.</a:t>
            </a:r>
          </a:p>
          <a:p>
            <a:r>
              <a:rPr lang="en-US" dirty="0"/>
              <a:t>(1 minute)</a:t>
            </a:r>
          </a:p>
        </p:txBody>
      </p:sp>
    </p:spTree>
    <p:extLst>
      <p:ext uri="{BB962C8B-B14F-4D97-AF65-F5344CB8AC3E}">
        <p14:creationId xmlns:p14="http://schemas.microsoft.com/office/powerpoint/2010/main" val="2778771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5CEB4-AD3A-E736-779E-67E472A7ED21}"/>
              </a:ext>
            </a:extLst>
          </p:cNvPr>
          <p:cNvSpPr>
            <a:spLocks noGrp="1"/>
          </p:cNvSpPr>
          <p:nvPr>
            <p:ph type="title"/>
          </p:nvPr>
        </p:nvSpPr>
        <p:spPr/>
        <p:txBody>
          <a:bodyPr/>
          <a:lstStyle/>
          <a:p>
            <a:r>
              <a:rPr lang="en-US" dirty="0"/>
              <a:t>Observation 3</a:t>
            </a:r>
          </a:p>
        </p:txBody>
      </p:sp>
      <p:sp>
        <p:nvSpPr>
          <p:cNvPr id="3" name="Content Placeholder 2">
            <a:extLst>
              <a:ext uri="{FF2B5EF4-FFF2-40B4-BE49-F238E27FC236}">
                <a16:creationId xmlns:a16="http://schemas.microsoft.com/office/drawing/2014/main" id="{9A62EE56-AC94-F9AE-ECF9-8797AE562AC9}"/>
              </a:ext>
            </a:extLst>
          </p:cNvPr>
          <p:cNvSpPr>
            <a:spLocks noGrp="1"/>
          </p:cNvSpPr>
          <p:nvPr>
            <p:ph idx="1"/>
          </p:nvPr>
        </p:nvSpPr>
        <p:spPr/>
        <p:txBody>
          <a:bodyPr/>
          <a:lstStyle/>
          <a:p>
            <a:r>
              <a:rPr lang="en-US" dirty="0"/>
              <a:t>Explain one observation of your data set. Use visuals and tables.</a:t>
            </a:r>
          </a:p>
          <a:p>
            <a:r>
              <a:rPr lang="en-US" dirty="0"/>
              <a:t>(1 minute)</a:t>
            </a:r>
          </a:p>
        </p:txBody>
      </p:sp>
    </p:spTree>
    <p:extLst>
      <p:ext uri="{BB962C8B-B14F-4D97-AF65-F5344CB8AC3E}">
        <p14:creationId xmlns:p14="http://schemas.microsoft.com/office/powerpoint/2010/main" val="37760397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B5CEB4-AD3A-E736-779E-67E472A7ED21}"/>
              </a:ext>
            </a:extLst>
          </p:cNvPr>
          <p:cNvSpPr>
            <a:spLocks noGrp="1"/>
          </p:cNvSpPr>
          <p:nvPr>
            <p:ph type="title"/>
          </p:nvPr>
        </p:nvSpPr>
        <p:spPr/>
        <p:txBody>
          <a:bodyPr/>
          <a:lstStyle/>
          <a:p>
            <a:r>
              <a:rPr lang="en-US" dirty="0"/>
              <a:t>Observation 4</a:t>
            </a:r>
          </a:p>
        </p:txBody>
      </p:sp>
      <p:sp>
        <p:nvSpPr>
          <p:cNvPr id="3" name="Content Placeholder 2">
            <a:extLst>
              <a:ext uri="{FF2B5EF4-FFF2-40B4-BE49-F238E27FC236}">
                <a16:creationId xmlns:a16="http://schemas.microsoft.com/office/drawing/2014/main" id="{9A62EE56-AC94-F9AE-ECF9-8797AE562AC9}"/>
              </a:ext>
            </a:extLst>
          </p:cNvPr>
          <p:cNvSpPr>
            <a:spLocks noGrp="1"/>
          </p:cNvSpPr>
          <p:nvPr>
            <p:ph idx="1"/>
          </p:nvPr>
        </p:nvSpPr>
        <p:spPr/>
        <p:txBody>
          <a:bodyPr/>
          <a:lstStyle/>
          <a:p>
            <a:r>
              <a:rPr lang="en-US" dirty="0"/>
              <a:t>Explain one observation of your data set. Use visuals and tables.</a:t>
            </a:r>
          </a:p>
          <a:p>
            <a:r>
              <a:rPr lang="en-US" dirty="0"/>
              <a:t>(1 minute)</a:t>
            </a:r>
          </a:p>
        </p:txBody>
      </p:sp>
    </p:spTree>
    <p:extLst>
      <p:ext uri="{BB962C8B-B14F-4D97-AF65-F5344CB8AC3E}">
        <p14:creationId xmlns:p14="http://schemas.microsoft.com/office/powerpoint/2010/main" val="16854109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EA6C60F-ECF0-7E49-7C64-8E4C2E10FF26}"/>
              </a:ext>
            </a:extLst>
          </p:cNvPr>
          <p:cNvSpPr>
            <a:spLocks noGrp="1"/>
          </p:cNvSpPr>
          <p:nvPr>
            <p:ph type="title"/>
          </p:nvPr>
        </p:nvSpPr>
        <p:spPr>
          <a:xfrm>
            <a:off x="3985256" y="2519036"/>
            <a:ext cx="4156364" cy="740844"/>
          </a:xfrm>
        </p:spPr>
        <p:txBody>
          <a:bodyPr/>
          <a:lstStyle/>
          <a:p>
            <a:r>
              <a:rPr lang="en-US" dirty="0"/>
              <a:t>Auxiliary</a:t>
            </a:r>
          </a:p>
        </p:txBody>
      </p:sp>
      <p:sp>
        <p:nvSpPr>
          <p:cNvPr id="5" name="Text Placeholder 4">
            <a:extLst>
              <a:ext uri="{FF2B5EF4-FFF2-40B4-BE49-F238E27FC236}">
                <a16:creationId xmlns:a16="http://schemas.microsoft.com/office/drawing/2014/main" id="{5422C84F-DE1D-B6FF-AE7E-E305AF2BB85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517968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D38B77-4FFD-20CF-6B3F-EB679EC4058A}"/>
              </a:ext>
            </a:extLst>
          </p:cNvPr>
          <p:cNvSpPr>
            <a:spLocks noGrp="1"/>
          </p:cNvSpPr>
          <p:nvPr>
            <p:ph type="title"/>
          </p:nvPr>
        </p:nvSpPr>
        <p:spPr/>
        <p:txBody>
          <a:bodyPr/>
          <a:lstStyle/>
          <a:p>
            <a:r>
              <a:rPr lang="en-US" dirty="0"/>
              <a:t>Anything you want to keep</a:t>
            </a:r>
          </a:p>
        </p:txBody>
      </p:sp>
      <p:sp>
        <p:nvSpPr>
          <p:cNvPr id="3" name="Content Placeholder 2">
            <a:extLst>
              <a:ext uri="{FF2B5EF4-FFF2-40B4-BE49-F238E27FC236}">
                <a16:creationId xmlns:a16="http://schemas.microsoft.com/office/drawing/2014/main" id="{CD411F83-AAF1-A12F-D97C-A80D18DA190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754186148"/>
      </p:ext>
    </p:extLst>
  </p:cSld>
  <p:clrMapOvr>
    <a:masterClrMapping/>
  </p:clrMapOvr>
</p:sld>
</file>

<file path=ppt/theme/theme1.xml><?xml version="1.0" encoding="utf-8"?>
<a:theme xmlns:a="http://schemas.openxmlformats.org/drawingml/2006/main" name="MAT008_Robinson_PPT_template_20160817_1e">
  <a:themeElements>
    <a:clrScheme name="Robinson Office Colors">
      <a:dk1>
        <a:srgbClr val="404041"/>
      </a:dk1>
      <a:lt1>
        <a:srgbClr val="EDEEEF"/>
      </a:lt1>
      <a:dk2>
        <a:srgbClr val="0039A6"/>
      </a:dk2>
      <a:lt2>
        <a:srgbClr val="A4A9AD"/>
      </a:lt2>
      <a:accent1>
        <a:srgbClr val="0039A6"/>
      </a:accent1>
      <a:accent2>
        <a:srgbClr val="C60C30"/>
      </a:accent2>
      <a:accent3>
        <a:srgbClr val="006F42"/>
      </a:accent3>
      <a:accent4>
        <a:srgbClr val="FFC843"/>
      </a:accent4>
      <a:accent5>
        <a:srgbClr val="61B4E4"/>
      </a:accent5>
      <a:accent6>
        <a:srgbClr val="EF7622"/>
      </a:accent6>
      <a:hlink>
        <a:srgbClr val="0563C1"/>
      </a:hlink>
      <a:folHlink>
        <a:srgbClr val="4F5458"/>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smtClean="0">
            <a:latin typeface="Sofia Pro Medium" panose="020B0000000000000000" pitchFamily="34" charset="0"/>
          </a:defRPr>
        </a:defPPr>
      </a:lstStyle>
    </a:txDef>
  </a:objectDefaults>
  <a:extraClrSchemeLst/>
  <a:extLst>
    <a:ext uri="{05A4C25C-085E-4340-85A3-A5531E510DB2}">
      <thm15:themeFamily xmlns:thm15="http://schemas.microsoft.com/office/thememl/2012/main" name="Robinson_PPT_template_16x9_CE_3" id="{7E7BB4D5-A6CF-D840-B64A-1A7149FE5A55}" vid="{43DDED81-B479-0843-AF32-54DCDA12F5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792</TotalTime>
  <Words>469</Words>
  <Application>Microsoft Macintosh PowerPoint</Application>
  <PresentationFormat>Widescreen</PresentationFormat>
  <Paragraphs>210</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Palatino</vt:lpstr>
      <vt:lpstr>Arial</vt:lpstr>
      <vt:lpstr>Sofia Pro Medium</vt:lpstr>
      <vt:lpstr>Calibri</vt:lpstr>
      <vt:lpstr>MAT008_Robinson_PPT_template_20160817_1e</vt:lpstr>
      <vt:lpstr>[Title]</vt:lpstr>
      <vt:lpstr>Team</vt:lpstr>
      <vt:lpstr>Business Use-case and Data</vt:lpstr>
      <vt:lpstr>Observation 1</vt:lpstr>
      <vt:lpstr>Observation 2</vt:lpstr>
      <vt:lpstr>Observation 3</vt:lpstr>
      <vt:lpstr>Observation 4</vt:lpstr>
      <vt:lpstr>Auxiliary</vt:lpstr>
      <vt:lpstr>Anything you want to keep</vt:lpstr>
      <vt:lpstr>PowerPoint Presentation</vt:lpstr>
      <vt:lpstr>PowerPoint Presentation</vt:lpstr>
      <vt:lpstr>Color palette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H1– Cover Headline Can Be Two Lines</dc:title>
  <dc:creator>CHARITY EKPO</dc:creator>
  <cp:lastModifiedBy>Mark Jack</cp:lastModifiedBy>
  <cp:revision>110</cp:revision>
  <dcterms:created xsi:type="dcterms:W3CDTF">2020-09-25T14:57:05Z</dcterms:created>
  <dcterms:modified xsi:type="dcterms:W3CDTF">2024-10-04T15:55:13Z</dcterms:modified>
</cp:coreProperties>
</file>

<file path=docProps/thumbnail.jpeg>
</file>